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81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120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49887" y="845184"/>
            <a:ext cx="11588224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98591" y="1945524"/>
            <a:ext cx="10628630" cy="2349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7434" y="0"/>
            <a:ext cx="8384556" cy="27177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149704" y="3368057"/>
            <a:ext cx="47625" cy="3803015"/>
          </a:xfrm>
          <a:custGeom>
            <a:avLst/>
            <a:gdLst/>
            <a:ahLst/>
            <a:cxnLst/>
            <a:rect l="l" t="t" r="r" b="b"/>
            <a:pathLst>
              <a:path w="47625" h="3803015">
                <a:moveTo>
                  <a:pt x="47624" y="3802744"/>
                </a:moveTo>
                <a:lnTo>
                  <a:pt x="0" y="3802744"/>
                </a:lnTo>
                <a:lnTo>
                  <a:pt x="0" y="0"/>
                </a:lnTo>
                <a:lnTo>
                  <a:pt x="47624" y="0"/>
                </a:lnTo>
                <a:lnTo>
                  <a:pt x="47624" y="38027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435607" y="0"/>
            <a:ext cx="16852391" cy="10287000"/>
            <a:chOff x="1435607" y="0"/>
            <a:chExt cx="16852391" cy="10287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8567" y="0"/>
              <a:ext cx="10639431" cy="10287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5607" y="3922775"/>
              <a:ext cx="16727423" cy="14569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8759" y="5449823"/>
              <a:ext cx="12249911" cy="231343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979677" y="7517531"/>
            <a:ext cx="2050414" cy="221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spc="-2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500" spc="-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5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500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5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5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500" spc="-24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500" spc="-380" dirty="0">
                <a:solidFill>
                  <a:srgbClr val="FFFFFF"/>
                </a:solidFill>
                <a:latin typeface="Verdana"/>
                <a:cs typeface="Verdana"/>
              </a:rPr>
              <a:t>:  </a:t>
            </a:r>
            <a:r>
              <a:rPr sz="2500" spc="-2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00" spc="-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50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500" spc="-1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5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5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5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5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35" dirty="0">
                <a:solidFill>
                  <a:srgbClr val="FFFFFF"/>
                </a:solidFill>
                <a:latin typeface="Verdana"/>
                <a:cs typeface="Verdana"/>
              </a:rPr>
              <a:t>P  </a:t>
            </a:r>
            <a:r>
              <a:rPr sz="2500" spc="-4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500" spc="-1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500" spc="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5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500" spc="-165" dirty="0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sz="2500" spc="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5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500" spc="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5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35" dirty="0">
                <a:solidFill>
                  <a:srgbClr val="FFFFFF"/>
                </a:solidFill>
                <a:latin typeface="Verdana"/>
                <a:cs typeface="Verdana"/>
              </a:rPr>
              <a:t>P  </a:t>
            </a:r>
            <a:r>
              <a:rPr sz="2500" spc="-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500" spc="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500" spc="-1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500" spc="-21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500" spc="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500" spc="-3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500" spc="-1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500" spc="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500" spc="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500" spc="-270" dirty="0">
                <a:solidFill>
                  <a:srgbClr val="FFFFFF"/>
                </a:solidFill>
                <a:latin typeface="Verdana"/>
                <a:cs typeface="Verdana"/>
              </a:rPr>
              <a:t> S  </a:t>
            </a:r>
            <a:r>
              <a:rPr sz="2500" spc="-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5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50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500" spc="-1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500" spc="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5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4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endParaRPr sz="2500" dirty="0"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8270"/>
            <a:chOff x="0" y="0"/>
            <a:chExt cx="18288000" cy="10288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" y="0"/>
              <a:ext cx="5224720" cy="56627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4982" y="7064907"/>
              <a:ext cx="5582670" cy="322208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09870" y="3620652"/>
              <a:ext cx="11068050" cy="3897629"/>
            </a:xfrm>
            <a:custGeom>
              <a:avLst/>
              <a:gdLst/>
              <a:ahLst/>
              <a:cxnLst/>
              <a:rect l="l" t="t" r="r" b="b"/>
              <a:pathLst>
                <a:path w="11068050" h="3897629">
                  <a:moveTo>
                    <a:pt x="11067518" y="3897228"/>
                  </a:moveTo>
                  <a:lnTo>
                    <a:pt x="0" y="3897228"/>
                  </a:lnTo>
                  <a:lnTo>
                    <a:pt x="0" y="0"/>
                  </a:lnTo>
                  <a:lnTo>
                    <a:pt x="11067518" y="0"/>
                  </a:lnTo>
                  <a:lnTo>
                    <a:pt x="11067518" y="3897228"/>
                  </a:lnTo>
                  <a:close/>
                </a:path>
              </a:pathLst>
            </a:custGeom>
            <a:solidFill>
              <a:srgbClr val="F1F4F5">
                <a:alpha val="1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09870" y="3620655"/>
              <a:ext cx="11068685" cy="3897629"/>
            </a:xfrm>
            <a:custGeom>
              <a:avLst/>
              <a:gdLst/>
              <a:ahLst/>
              <a:cxnLst/>
              <a:rect l="l" t="t" r="r" b="b"/>
              <a:pathLst>
                <a:path w="11068685" h="3897629">
                  <a:moveTo>
                    <a:pt x="0" y="0"/>
                  </a:moveTo>
                  <a:lnTo>
                    <a:pt x="11068197" y="0"/>
                  </a:lnTo>
                  <a:lnTo>
                    <a:pt x="11068197" y="3897206"/>
                  </a:lnTo>
                  <a:lnTo>
                    <a:pt x="0" y="3897206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1F4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4191" y="3468624"/>
              <a:ext cx="9134855" cy="4154423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1201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60" y="0"/>
            <a:ext cx="6131560" cy="10287635"/>
            <a:chOff x="260" y="0"/>
            <a:chExt cx="6131560" cy="102876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" y="0"/>
              <a:ext cx="4730043" cy="102873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264" y="859682"/>
              <a:ext cx="5697955" cy="85469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75778" y="5571732"/>
            <a:ext cx="5612219" cy="47117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48015" y="344424"/>
            <a:ext cx="6437375" cy="13807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11054" y="2817398"/>
            <a:ext cx="152400" cy="1523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564130">
              <a:lnSpc>
                <a:spcPct val="100000"/>
              </a:lnSpc>
              <a:spcBef>
                <a:spcPts val="715"/>
              </a:spcBef>
            </a:pPr>
            <a:r>
              <a:rPr spc="-875" dirty="0"/>
              <a:t>1</a:t>
            </a:r>
            <a:r>
              <a:rPr spc="-85" dirty="0"/>
              <a:t>.</a:t>
            </a:r>
            <a:r>
              <a:rPr spc="-240" dirty="0"/>
              <a:t> </a:t>
            </a:r>
            <a:r>
              <a:rPr spc="-235" dirty="0"/>
              <a:t>F</a:t>
            </a:r>
            <a:r>
              <a:rPr spc="-175" dirty="0"/>
              <a:t>r</a:t>
            </a:r>
            <a:r>
              <a:rPr spc="-155" dirty="0"/>
              <a:t>o</a:t>
            </a:r>
            <a:r>
              <a:rPr spc="-160" dirty="0"/>
              <a:t>n</a:t>
            </a:r>
            <a:r>
              <a:rPr spc="-110" dirty="0"/>
              <a:t>t</a:t>
            </a:r>
            <a:r>
              <a:rPr spc="-90" dirty="0"/>
              <a:t>e</a:t>
            </a:r>
            <a:r>
              <a:rPr spc="-160" dirty="0"/>
              <a:t>n</a:t>
            </a:r>
            <a:r>
              <a:rPr spc="-55" dirty="0"/>
              <a:t>d</a:t>
            </a:r>
            <a:r>
              <a:rPr spc="-240" dirty="0"/>
              <a:t> </a:t>
            </a:r>
            <a:r>
              <a:rPr spc="-280" dirty="0"/>
              <a:t>T</a:t>
            </a:r>
            <a:r>
              <a:rPr spc="-90" dirty="0"/>
              <a:t>e</a:t>
            </a:r>
            <a:r>
              <a:rPr spc="-160" dirty="0"/>
              <a:t>chn</a:t>
            </a:r>
            <a:r>
              <a:rPr spc="-155" dirty="0"/>
              <a:t>o</a:t>
            </a:r>
            <a:r>
              <a:rPr spc="-75" dirty="0"/>
              <a:t>l</a:t>
            </a:r>
            <a:r>
              <a:rPr spc="-155" dirty="0"/>
              <a:t>o</a:t>
            </a:r>
            <a:r>
              <a:rPr spc="-60" dirty="0"/>
              <a:t>g</a:t>
            </a:r>
            <a:r>
              <a:rPr spc="-70" dirty="0"/>
              <a:t>i</a:t>
            </a:r>
            <a:r>
              <a:rPr spc="-90" dirty="0"/>
              <a:t>e</a:t>
            </a:r>
            <a:r>
              <a:rPr spc="-200" dirty="0"/>
              <a:t>s</a:t>
            </a:r>
            <a:r>
              <a:rPr spc="-130" dirty="0"/>
              <a:t>:</a:t>
            </a:r>
          </a:p>
          <a:p>
            <a:pPr marL="12065" marR="5080" indent="-635" algn="ctr">
              <a:lnSpc>
                <a:spcPct val="115500"/>
              </a:lnSpc>
            </a:pPr>
            <a:r>
              <a:rPr spc="-85" dirty="0"/>
              <a:t>React.js: </a:t>
            </a:r>
            <a:r>
              <a:rPr spc="-114" dirty="0"/>
              <a:t>Used </a:t>
            </a:r>
            <a:r>
              <a:rPr spc="-130" dirty="0"/>
              <a:t>to </a:t>
            </a:r>
            <a:r>
              <a:rPr spc="-95" dirty="0"/>
              <a:t>build </a:t>
            </a:r>
            <a:r>
              <a:rPr spc="25" dirty="0"/>
              <a:t>an </a:t>
            </a:r>
            <a:r>
              <a:rPr spc="-80" dirty="0"/>
              <a:t>interactive </a:t>
            </a:r>
            <a:r>
              <a:rPr spc="-5" dirty="0"/>
              <a:t>and </a:t>
            </a:r>
            <a:r>
              <a:rPr spc="-70" dirty="0"/>
              <a:t>dynamic </a:t>
            </a:r>
            <a:r>
              <a:rPr spc="-170" dirty="0"/>
              <a:t>user </a:t>
            </a:r>
            <a:r>
              <a:rPr spc="-1030" dirty="0"/>
              <a:t> </a:t>
            </a:r>
            <a:r>
              <a:rPr spc="-75" dirty="0"/>
              <a:t>interface.</a:t>
            </a:r>
            <a:r>
              <a:rPr spc="-240" dirty="0"/>
              <a:t> </a:t>
            </a:r>
            <a:r>
              <a:rPr spc="-45" dirty="0"/>
              <a:t>React</a:t>
            </a:r>
            <a:r>
              <a:rPr spc="-235" dirty="0"/>
              <a:t> </a:t>
            </a:r>
            <a:r>
              <a:rPr spc="-65" dirty="0"/>
              <a:t>enables</a:t>
            </a:r>
            <a:r>
              <a:rPr spc="-240" dirty="0"/>
              <a:t> </a:t>
            </a:r>
            <a:r>
              <a:rPr spc="-90" dirty="0"/>
              <a:t>efficient</a:t>
            </a:r>
            <a:r>
              <a:rPr spc="-235" dirty="0"/>
              <a:t> </a:t>
            </a:r>
            <a:r>
              <a:rPr spc="-114" dirty="0"/>
              <a:t>rendering</a:t>
            </a:r>
            <a:r>
              <a:rPr spc="-240" dirty="0"/>
              <a:t> </a:t>
            </a:r>
            <a:r>
              <a:rPr spc="-5" dirty="0"/>
              <a:t>and</a:t>
            </a:r>
            <a:r>
              <a:rPr spc="-235" dirty="0"/>
              <a:t> </a:t>
            </a:r>
            <a:r>
              <a:rPr spc="-155" dirty="0"/>
              <a:t>smooth </a:t>
            </a:r>
            <a:r>
              <a:rPr spc="-1030" dirty="0"/>
              <a:t> </a:t>
            </a:r>
            <a:r>
              <a:rPr spc="-220" dirty="0"/>
              <a:t>u</a:t>
            </a:r>
            <a:r>
              <a:rPr spc="-200" dirty="0"/>
              <a:t>s</a:t>
            </a:r>
            <a:r>
              <a:rPr spc="-90" dirty="0"/>
              <a:t>e</a:t>
            </a:r>
            <a:r>
              <a:rPr spc="-170" dirty="0"/>
              <a:t>r</a:t>
            </a:r>
            <a:r>
              <a:rPr spc="-240" dirty="0"/>
              <a:t> </a:t>
            </a:r>
            <a:r>
              <a:rPr spc="-70" dirty="0"/>
              <a:t>i</a:t>
            </a:r>
            <a:r>
              <a:rPr spc="-160" dirty="0"/>
              <a:t>n</a:t>
            </a:r>
            <a:r>
              <a:rPr spc="-110" dirty="0"/>
              <a:t>t</a:t>
            </a:r>
            <a:r>
              <a:rPr spc="-90" dirty="0"/>
              <a:t>e</a:t>
            </a:r>
            <a:r>
              <a:rPr spc="-175" dirty="0"/>
              <a:t>r</a:t>
            </a:r>
            <a:r>
              <a:rPr spc="200" dirty="0"/>
              <a:t>a</a:t>
            </a:r>
            <a:r>
              <a:rPr spc="-160" dirty="0"/>
              <a:t>c</a:t>
            </a:r>
            <a:r>
              <a:rPr spc="-110" dirty="0"/>
              <a:t>t</a:t>
            </a:r>
            <a:r>
              <a:rPr spc="-70" dirty="0"/>
              <a:t>i</a:t>
            </a:r>
            <a:r>
              <a:rPr spc="-155" dirty="0"/>
              <a:t>o</a:t>
            </a:r>
            <a:r>
              <a:rPr spc="-160" dirty="0"/>
              <a:t>n</a:t>
            </a:r>
            <a:r>
              <a:rPr spc="-200" dirty="0"/>
              <a:t>s</a:t>
            </a:r>
            <a:r>
              <a:rPr spc="-85" dirty="0"/>
              <a:t>.</a:t>
            </a: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11054" y="4560473"/>
            <a:ext cx="152400" cy="1523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06279" y="6246398"/>
            <a:ext cx="114300" cy="1142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06279" y="7122697"/>
            <a:ext cx="114300" cy="1142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920555" y="4269624"/>
            <a:ext cx="11411585" cy="3977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3580" marR="523240" algn="ctr">
              <a:lnSpc>
                <a:spcPct val="115500"/>
              </a:lnSpc>
              <a:spcBef>
                <a:spcPts val="100"/>
              </a:spcBef>
            </a:pPr>
            <a:r>
              <a:rPr sz="330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33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oo</a:t>
            </a:r>
            <a:r>
              <a:rPr sz="3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3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3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3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33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33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33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3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3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3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3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3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3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3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33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3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3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33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3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3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3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33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3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3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3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33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3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sz="33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d  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3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om</a:t>
            </a:r>
            <a:r>
              <a:rPr sz="3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33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3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3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33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3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3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33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3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3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3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3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3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3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3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300" spc="-22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3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ll</a:t>
            </a:r>
            <a:r>
              <a:rPr sz="33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33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pp</a:t>
            </a:r>
            <a:r>
              <a:rPr sz="3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3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3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3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33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3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I  </a:t>
            </a:r>
            <a:r>
              <a:rPr sz="3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development.</a:t>
            </a:r>
            <a:endParaRPr sz="3300">
              <a:latin typeface="Lucida Sans Unicode"/>
              <a:cs typeface="Lucida Sans Unicode"/>
            </a:endParaRPr>
          </a:p>
          <a:p>
            <a:pPr marL="12700" marR="5080" algn="ctr">
              <a:lnSpc>
                <a:spcPct val="114999"/>
              </a:lnSpc>
              <a:spcBef>
                <a:spcPts val="140"/>
              </a:spcBef>
            </a:pPr>
            <a:r>
              <a:rPr sz="2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Axios:</a:t>
            </a:r>
            <a:r>
              <a:rPr sz="2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Handles</a:t>
            </a:r>
            <a:r>
              <a:rPr sz="2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HTTP</a:t>
            </a:r>
            <a:r>
              <a:rPr sz="2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requests</a:t>
            </a:r>
            <a:r>
              <a:rPr sz="2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5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backend,</a:t>
            </a:r>
            <a:r>
              <a:rPr sz="2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facilitating</a:t>
            </a:r>
            <a:r>
              <a:rPr sz="2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smooth</a:t>
            </a:r>
            <a:r>
              <a:rPr sz="2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2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fetching </a:t>
            </a:r>
            <a:r>
              <a:rPr sz="2500" spc="-7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flight</a:t>
            </a:r>
            <a:r>
              <a:rPr sz="2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information,</a:t>
            </a:r>
            <a:r>
              <a:rPr sz="2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user</a:t>
            </a:r>
            <a:r>
              <a:rPr sz="2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authentication,</a:t>
            </a:r>
            <a:r>
              <a:rPr sz="2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booking</a:t>
            </a:r>
            <a:r>
              <a:rPr sz="2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actions.</a:t>
            </a:r>
            <a:endParaRPr sz="2500">
              <a:latin typeface="Lucida Sans Unicode"/>
              <a:cs typeface="Lucida Sans Unicode"/>
            </a:endParaRPr>
          </a:p>
          <a:p>
            <a:pPr marL="41910" marR="33655" algn="ctr">
              <a:lnSpc>
                <a:spcPct val="114999"/>
              </a:lnSpc>
            </a:pPr>
            <a:r>
              <a:rPr sz="25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React</a:t>
            </a:r>
            <a:r>
              <a:rPr sz="25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Router:</a:t>
            </a:r>
            <a:r>
              <a:rPr sz="25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Enables</a:t>
            </a:r>
            <a:r>
              <a:rPr sz="25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navigation</a:t>
            </a:r>
            <a:r>
              <a:rPr sz="25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across</a:t>
            </a:r>
            <a:r>
              <a:rPr sz="25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different</a:t>
            </a:r>
            <a:r>
              <a:rPr sz="25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pages</a:t>
            </a:r>
            <a:r>
              <a:rPr sz="25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(such</a:t>
            </a:r>
            <a:r>
              <a:rPr sz="25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25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flight</a:t>
            </a:r>
            <a:r>
              <a:rPr sz="25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search, </a:t>
            </a:r>
            <a:r>
              <a:rPr sz="2500" spc="-7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booking, </a:t>
            </a:r>
            <a:r>
              <a:rPr sz="2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5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user </a:t>
            </a:r>
            <a:r>
              <a:rPr sz="25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profile) </a:t>
            </a:r>
            <a:r>
              <a:rPr sz="25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without </a:t>
            </a:r>
            <a:r>
              <a:rPr sz="2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page </a:t>
            </a:r>
            <a:r>
              <a:rPr sz="25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reloads, </a:t>
            </a:r>
            <a:r>
              <a:rPr sz="25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providing </a:t>
            </a:r>
            <a:r>
              <a:rPr sz="25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5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seamless </a:t>
            </a:r>
            <a:r>
              <a:rPr sz="25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user </a:t>
            </a:r>
            <a:r>
              <a:rPr sz="2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experience.</a:t>
            </a:r>
            <a:endParaRPr sz="2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86423" y="0"/>
            <a:ext cx="8902065" cy="10287000"/>
          </a:xfrm>
          <a:custGeom>
            <a:avLst/>
            <a:gdLst/>
            <a:ahLst/>
            <a:cxnLst/>
            <a:rect l="l" t="t" r="r" b="b"/>
            <a:pathLst>
              <a:path w="8902065" h="10287000">
                <a:moveTo>
                  <a:pt x="0" y="10286999"/>
                </a:moveTo>
                <a:lnTo>
                  <a:pt x="8901575" y="10286999"/>
                </a:lnTo>
                <a:lnTo>
                  <a:pt x="8901575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873"/>
            <a:ext cx="9386570" cy="10281285"/>
            <a:chOff x="0" y="5873"/>
            <a:chExt cx="9386570" cy="10281285"/>
          </a:xfrm>
        </p:grpSpPr>
        <p:sp>
          <p:nvSpPr>
            <p:cNvPr id="4" name="object 4"/>
            <p:cNvSpPr/>
            <p:nvPr/>
          </p:nvSpPr>
          <p:spPr>
            <a:xfrm>
              <a:off x="0" y="5873"/>
              <a:ext cx="9386570" cy="10281285"/>
            </a:xfrm>
            <a:custGeom>
              <a:avLst/>
              <a:gdLst/>
              <a:ahLst/>
              <a:cxnLst/>
              <a:rect l="l" t="t" r="r" b="b"/>
              <a:pathLst>
                <a:path w="9386570" h="10281285">
                  <a:moveTo>
                    <a:pt x="0" y="0"/>
                  </a:moveTo>
                  <a:lnTo>
                    <a:pt x="9386422" y="0"/>
                  </a:lnTo>
                  <a:lnTo>
                    <a:pt x="9386422" y="10281127"/>
                  </a:lnTo>
                  <a:lnTo>
                    <a:pt x="0" y="10281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0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95242"/>
              <a:ext cx="4659006" cy="38862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2105" y="435927"/>
            <a:ext cx="4258310" cy="12020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700" spc="80" dirty="0">
                <a:solidFill>
                  <a:srgbClr val="FFFFFF"/>
                </a:solidFill>
                <a:latin typeface="Verdana"/>
                <a:cs typeface="Verdana"/>
              </a:rPr>
              <a:t>Backend</a:t>
            </a:r>
            <a:endParaRPr sz="7700" dirty="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63720" y="0"/>
            <a:ext cx="11914505" cy="10287000"/>
            <a:chOff x="6263720" y="0"/>
            <a:chExt cx="11914505" cy="102870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3720" y="0"/>
              <a:ext cx="3111500" cy="42266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6423" y="0"/>
              <a:ext cx="8791574" cy="102869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50566" y="2101011"/>
            <a:ext cx="8085455" cy="7169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15700"/>
              </a:lnSpc>
              <a:spcBef>
                <a:spcPts val="95"/>
              </a:spcBef>
            </a:pPr>
            <a:r>
              <a:rPr sz="2700" spc="-3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3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-1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3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30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-114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spc="-4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2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8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-23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3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2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700" spc="-229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4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27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2700" spc="-229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229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sz="2700" spc="-225" dirty="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hn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3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dl</a:t>
            </a:r>
            <a:r>
              <a:rPr sz="2700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5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3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2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225" dirty="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700" spc="-2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3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-229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9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00" spc="-3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2700" spc="-2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19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3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2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3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229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3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-229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5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27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2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225" dirty="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sz="2700" spc="-70" dirty="0">
                <a:solidFill>
                  <a:srgbClr val="FFFFFF"/>
                </a:solidFill>
                <a:latin typeface="Verdana"/>
                <a:cs typeface="Verdana"/>
              </a:rPr>
              <a:t>allowing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Verdana"/>
                <a:cs typeface="Verdana"/>
              </a:rPr>
              <a:t>efficient</a:t>
            </a:r>
            <a:r>
              <a:rPr sz="270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40" dirty="0">
                <a:solidFill>
                  <a:srgbClr val="FFFFFF"/>
                </a:solidFill>
                <a:latin typeface="Verdana"/>
                <a:cs typeface="Verdana"/>
              </a:rPr>
              <a:t>queries.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00" dirty="0">
                <a:solidFill>
                  <a:srgbClr val="FFFFFF"/>
                </a:solidFill>
                <a:latin typeface="Verdana"/>
                <a:cs typeface="Verdana"/>
              </a:rPr>
              <a:t>Express.js,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25" dirty="0">
                <a:solidFill>
                  <a:srgbClr val="FFFFFF"/>
                </a:solidFill>
                <a:latin typeface="Verdana"/>
                <a:cs typeface="Verdana"/>
              </a:rPr>
              <a:t>running</a:t>
            </a:r>
            <a:r>
              <a:rPr sz="270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2700" spc="-9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Node.js, </a:t>
            </a:r>
            <a:r>
              <a:rPr sz="2700" spc="-90" dirty="0">
                <a:solidFill>
                  <a:srgbClr val="FFFFFF"/>
                </a:solidFill>
                <a:latin typeface="Verdana"/>
                <a:cs typeface="Verdana"/>
              </a:rPr>
              <a:t>manages </a:t>
            </a:r>
            <a:r>
              <a:rPr sz="2700" spc="-170" dirty="0">
                <a:solidFill>
                  <a:srgbClr val="FFFFFF"/>
                </a:solidFill>
                <a:latin typeface="Verdana"/>
                <a:cs typeface="Verdana"/>
              </a:rPr>
              <a:t>API routes, </a:t>
            </a:r>
            <a:r>
              <a:rPr sz="2700" spc="-60" dirty="0">
                <a:solidFill>
                  <a:srgbClr val="FFFFFF"/>
                </a:solidFill>
                <a:latin typeface="Verdana"/>
                <a:cs typeface="Verdana"/>
              </a:rPr>
              <a:t>handling 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requests 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ch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3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3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229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3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229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2700" spc="-2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9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js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dl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30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114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229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229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30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00" dirty="0">
                <a:solidFill>
                  <a:srgbClr val="FFFFFF"/>
                </a:solidFill>
                <a:latin typeface="Verdana"/>
                <a:cs typeface="Verdana"/>
              </a:rPr>
              <a:t>h  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3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2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700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-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19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700">
              <a:latin typeface="Verdana"/>
              <a:cs typeface="Verdana"/>
            </a:endParaRPr>
          </a:p>
          <a:p>
            <a:pPr marL="441959" marR="434340" indent="-635" algn="ctr">
              <a:lnSpc>
                <a:spcPct val="115700"/>
              </a:lnSpc>
            </a:pP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-2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ff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20" dirty="0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210" dirty="0">
                <a:solidFill>
                  <a:srgbClr val="FFFFFF"/>
                </a:solidFill>
                <a:latin typeface="Verdana"/>
                <a:cs typeface="Verdana"/>
              </a:rPr>
              <a:t>mm</a:t>
            </a:r>
            <a:r>
              <a:rPr sz="2700" spc="-2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30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-1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2700" spc="-65" dirty="0">
                <a:solidFill>
                  <a:srgbClr val="FFFFFF"/>
                </a:solidFill>
                <a:latin typeface="Verdana"/>
                <a:cs typeface="Verdana"/>
              </a:rPr>
              <a:t>database,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Verdana"/>
                <a:cs typeface="Verdana"/>
              </a:rPr>
              <a:t>providing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Verdana"/>
                <a:cs typeface="Verdana"/>
              </a:rPr>
              <a:t>real-time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updates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700" spc="-9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smooth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Verdana"/>
                <a:cs typeface="Verdana"/>
              </a:rPr>
              <a:t>booking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experience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70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85" dirty="0">
                <a:solidFill>
                  <a:srgbClr val="FFFFFF"/>
                </a:solidFill>
                <a:latin typeface="Verdana"/>
                <a:cs typeface="Verdana"/>
              </a:rPr>
              <a:t>users.</a:t>
            </a:r>
            <a:endParaRPr sz="2700">
              <a:latin typeface="Verdana"/>
              <a:cs typeface="Verdan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120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7372" y="239487"/>
            <a:ext cx="8834755" cy="1809750"/>
          </a:xfrm>
          <a:custGeom>
            <a:avLst/>
            <a:gdLst/>
            <a:ahLst/>
            <a:cxnLst/>
            <a:rect l="l" t="t" r="r" b="b"/>
            <a:pathLst>
              <a:path w="8834755" h="1809750">
                <a:moveTo>
                  <a:pt x="0" y="0"/>
                </a:moveTo>
                <a:lnTo>
                  <a:pt x="8834735" y="0"/>
                </a:lnTo>
                <a:lnTo>
                  <a:pt x="8834735" y="1809748"/>
                </a:lnTo>
              </a:path>
            </a:pathLst>
          </a:custGeom>
          <a:ln w="133350">
            <a:solidFill>
              <a:srgbClr val="F1F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1981" y="893536"/>
            <a:ext cx="81057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" dirty="0">
                <a:solidFill>
                  <a:srgbClr val="FFFFFF"/>
                </a:solidFill>
                <a:latin typeface="Verdana"/>
                <a:cs typeface="Verdana"/>
              </a:rPr>
              <a:t>APPLICATION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Verdana"/>
                <a:cs typeface="Verdana"/>
              </a:rPr>
              <a:t>PROGRAMMING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95" dirty="0">
                <a:solidFill>
                  <a:srgbClr val="FFFFFF"/>
                </a:solidFill>
                <a:latin typeface="Verdana"/>
                <a:cs typeface="Verdana"/>
              </a:rPr>
              <a:t>INTERFACE</a:t>
            </a:r>
            <a:endParaRPr sz="3000" dirty="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576455" y="0"/>
            <a:ext cx="9711690" cy="10287000"/>
            <a:chOff x="8576455" y="0"/>
            <a:chExt cx="9711690" cy="102870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6455" y="0"/>
              <a:ext cx="9711543" cy="56483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1107" y="4673570"/>
              <a:ext cx="8426892" cy="561342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08320" y="2352050"/>
            <a:ext cx="8704580" cy="6593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6199"/>
              </a:lnSpc>
              <a:spcBef>
                <a:spcPts val="95"/>
              </a:spcBef>
            </a:pPr>
            <a:r>
              <a:rPr sz="2650" spc="-24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55" dirty="0">
                <a:solidFill>
                  <a:srgbClr val="FFFFFF"/>
                </a:solidFill>
                <a:latin typeface="Verdana"/>
                <a:cs typeface="Verdana"/>
              </a:rPr>
              <a:t>flight</a:t>
            </a:r>
            <a:r>
              <a:rPr sz="26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90" dirty="0">
                <a:solidFill>
                  <a:srgbClr val="FFFFFF"/>
                </a:solidFill>
                <a:latin typeface="Verdana"/>
                <a:cs typeface="Verdana"/>
              </a:rPr>
              <a:t>booking</a:t>
            </a:r>
            <a:r>
              <a:rPr sz="26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65" dirty="0">
                <a:solidFill>
                  <a:srgbClr val="FFFFFF"/>
                </a:solidFill>
                <a:latin typeface="Verdana"/>
                <a:cs typeface="Verdana"/>
              </a:rPr>
              <a:t>application,</a:t>
            </a:r>
            <a:r>
              <a:rPr sz="26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75" dirty="0">
                <a:solidFill>
                  <a:srgbClr val="FFFFFF"/>
                </a:solidFill>
                <a:latin typeface="Verdana"/>
                <a:cs typeface="Verdana"/>
              </a:rPr>
              <a:t>APIs</a:t>
            </a:r>
            <a:r>
              <a:rPr sz="26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65" dirty="0">
                <a:solidFill>
                  <a:srgbClr val="FFFFFF"/>
                </a:solidFill>
                <a:latin typeface="Verdana"/>
                <a:cs typeface="Verdana"/>
              </a:rPr>
              <a:t>play</a:t>
            </a:r>
            <a:r>
              <a:rPr sz="26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crucial</a:t>
            </a:r>
            <a:r>
              <a:rPr sz="26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14" dirty="0">
                <a:solidFill>
                  <a:srgbClr val="FFFFFF"/>
                </a:solidFill>
                <a:latin typeface="Verdana"/>
                <a:cs typeface="Verdana"/>
              </a:rPr>
              <a:t>role</a:t>
            </a:r>
            <a:r>
              <a:rPr sz="26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80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650" spc="-91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65" dirty="0">
                <a:solidFill>
                  <a:srgbClr val="FFFFFF"/>
                </a:solidFill>
                <a:latin typeface="Verdana"/>
                <a:cs typeface="Verdana"/>
              </a:rPr>
              <a:t>managing </a:t>
            </a:r>
            <a:r>
              <a:rPr sz="2650" spc="-110" dirty="0">
                <a:solidFill>
                  <a:srgbClr val="FFFFFF"/>
                </a:solidFill>
                <a:latin typeface="Verdana"/>
                <a:cs typeface="Verdana"/>
              </a:rPr>
              <a:t>interactions </a:t>
            </a:r>
            <a:r>
              <a:rPr sz="2650" spc="-155" dirty="0">
                <a:solidFill>
                  <a:srgbClr val="FFFFFF"/>
                </a:solidFill>
                <a:latin typeface="Verdana"/>
                <a:cs typeface="Verdana"/>
              </a:rPr>
              <a:t>between </a:t>
            </a:r>
            <a:r>
              <a:rPr sz="2650" spc="-15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650" spc="-110" dirty="0">
                <a:solidFill>
                  <a:srgbClr val="FFFFFF"/>
                </a:solidFill>
                <a:latin typeface="Verdana"/>
                <a:cs typeface="Verdana"/>
              </a:rPr>
              <a:t>frontend </a:t>
            </a:r>
            <a:r>
              <a:rPr sz="2650" spc="-4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10" dirty="0">
                <a:solidFill>
                  <a:srgbClr val="FFFFFF"/>
                </a:solidFill>
                <a:latin typeface="Verdana"/>
                <a:cs typeface="Verdana"/>
              </a:rPr>
              <a:t>backend. 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650" spc="-100" dirty="0">
                <a:solidFill>
                  <a:srgbClr val="FFFFFF"/>
                </a:solidFill>
                <a:latin typeface="Verdana"/>
                <a:cs typeface="Verdana"/>
              </a:rPr>
              <a:t>backend </a:t>
            </a:r>
            <a:r>
              <a:rPr sz="2650" spc="-185" dirty="0">
                <a:solidFill>
                  <a:srgbClr val="FFFFFF"/>
                </a:solidFill>
                <a:latin typeface="Verdana"/>
                <a:cs typeface="Verdana"/>
              </a:rPr>
              <a:t>API, </a:t>
            </a:r>
            <a:r>
              <a:rPr sz="2650" spc="-75" dirty="0">
                <a:solidFill>
                  <a:srgbClr val="FFFFFF"/>
                </a:solidFill>
                <a:latin typeface="Verdana"/>
                <a:cs typeface="Verdana"/>
              </a:rPr>
              <a:t>built </a:t>
            </a:r>
            <a:r>
              <a:rPr sz="2650" spc="-150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2650" spc="-200" dirty="0">
                <a:solidFill>
                  <a:srgbClr val="FFFFFF"/>
                </a:solidFill>
                <a:latin typeface="Verdana"/>
                <a:cs typeface="Verdana"/>
              </a:rPr>
              <a:t>Express.js </a:t>
            </a:r>
            <a:r>
              <a:rPr sz="2650" spc="-125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26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45" dirty="0">
                <a:solidFill>
                  <a:srgbClr val="FFFFFF"/>
                </a:solidFill>
                <a:latin typeface="Verdana"/>
                <a:cs typeface="Verdana"/>
              </a:rPr>
              <a:t>Node.js, </a:t>
            </a:r>
            <a:r>
              <a:rPr sz="2650" spc="-155" dirty="0">
                <a:solidFill>
                  <a:srgbClr val="FFFFFF"/>
                </a:solidFill>
                <a:latin typeface="Verdana"/>
                <a:cs typeface="Verdana"/>
              </a:rPr>
              <a:t>exposes </a:t>
            </a:r>
            <a:r>
              <a:rPr sz="2650" spc="-105" dirty="0">
                <a:solidFill>
                  <a:srgbClr val="FFFFFF"/>
                </a:solidFill>
                <a:latin typeface="Verdana"/>
                <a:cs typeface="Verdana"/>
              </a:rPr>
              <a:t>endpoints 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650" spc="-75" dirty="0">
                <a:solidFill>
                  <a:srgbClr val="FFFFFF"/>
                </a:solidFill>
                <a:latin typeface="Verdana"/>
                <a:cs typeface="Verdana"/>
              </a:rPr>
              <a:t>handle </a:t>
            </a:r>
            <a:r>
              <a:rPr sz="2650" spc="-155" dirty="0">
                <a:solidFill>
                  <a:srgbClr val="FFFFFF"/>
                </a:solidFill>
                <a:latin typeface="Verdana"/>
                <a:cs typeface="Verdana"/>
              </a:rPr>
              <a:t>requests </a:t>
            </a:r>
            <a:r>
              <a:rPr sz="2650" spc="-110" dirty="0">
                <a:solidFill>
                  <a:srgbClr val="FFFFFF"/>
                </a:solidFill>
                <a:latin typeface="Verdana"/>
                <a:cs typeface="Verdana"/>
              </a:rPr>
              <a:t>like </a:t>
            </a:r>
            <a:r>
              <a:rPr sz="26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55" dirty="0">
                <a:solidFill>
                  <a:srgbClr val="FFFFFF"/>
                </a:solidFill>
                <a:latin typeface="Verdana"/>
                <a:cs typeface="Verdana"/>
              </a:rPr>
              <a:t>flight </a:t>
            </a:r>
            <a:r>
              <a:rPr sz="2650" spc="-150" dirty="0">
                <a:solidFill>
                  <a:srgbClr val="FFFFFF"/>
                </a:solidFill>
                <a:latin typeface="Verdana"/>
                <a:cs typeface="Verdana"/>
              </a:rPr>
              <a:t>searches, </a:t>
            </a:r>
            <a:r>
              <a:rPr sz="2650" spc="-90" dirty="0">
                <a:solidFill>
                  <a:srgbClr val="FFFFFF"/>
                </a:solidFill>
                <a:latin typeface="Verdana"/>
                <a:cs typeface="Verdana"/>
              </a:rPr>
              <a:t>booking </a:t>
            </a:r>
            <a:r>
              <a:rPr sz="2650" spc="-110" dirty="0">
                <a:solidFill>
                  <a:srgbClr val="FFFFFF"/>
                </a:solidFill>
                <a:latin typeface="Verdana"/>
                <a:cs typeface="Verdana"/>
              </a:rPr>
              <a:t>confirmations, </a:t>
            </a:r>
            <a:r>
              <a:rPr sz="2650" spc="-4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user </a:t>
            </a:r>
            <a:r>
              <a:rPr sz="26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5" dirty="0">
                <a:solidFill>
                  <a:srgbClr val="FFFFFF"/>
                </a:solidFill>
                <a:latin typeface="Verdana"/>
                <a:cs typeface="Verdana"/>
              </a:rPr>
              <a:t>authentication. </a:t>
            </a:r>
            <a:r>
              <a:rPr sz="2650" spc="-170" dirty="0">
                <a:solidFill>
                  <a:srgbClr val="FFFFFF"/>
                </a:solidFill>
                <a:latin typeface="Verdana"/>
                <a:cs typeface="Verdana"/>
              </a:rPr>
              <a:t>These </a:t>
            </a:r>
            <a:r>
              <a:rPr sz="2650" spc="-105" dirty="0">
                <a:solidFill>
                  <a:srgbClr val="FFFFFF"/>
                </a:solidFill>
                <a:latin typeface="Verdana"/>
                <a:cs typeface="Verdana"/>
              </a:rPr>
              <a:t>endpoints </a:t>
            </a:r>
            <a:r>
              <a:rPr sz="2650" spc="-80" dirty="0">
                <a:solidFill>
                  <a:srgbClr val="FFFFFF"/>
                </a:solidFill>
                <a:latin typeface="Verdana"/>
                <a:cs typeface="Verdana"/>
              </a:rPr>
              <a:t>allow </a:t>
            </a:r>
            <a:r>
              <a:rPr sz="2650" spc="-15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650" spc="-110" dirty="0">
                <a:solidFill>
                  <a:srgbClr val="FFFFFF"/>
                </a:solidFill>
                <a:latin typeface="Verdana"/>
                <a:cs typeface="Verdana"/>
              </a:rPr>
              <a:t>frontend </a:t>
            </a:r>
            <a:r>
              <a:rPr sz="2650" spc="-114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6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30" dirty="0">
                <a:solidFill>
                  <a:srgbClr val="FFFFFF"/>
                </a:solidFill>
                <a:latin typeface="Verdana"/>
                <a:cs typeface="Verdana"/>
              </a:rPr>
              <a:t>send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55" dirty="0">
                <a:solidFill>
                  <a:srgbClr val="FFFFFF"/>
                </a:solidFill>
                <a:latin typeface="Verdana"/>
                <a:cs typeface="Verdana"/>
              </a:rPr>
              <a:t>requests</a:t>
            </a:r>
            <a:r>
              <a:rPr sz="26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8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6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60" dirty="0">
                <a:solidFill>
                  <a:srgbClr val="FFFFFF"/>
                </a:solidFill>
                <a:latin typeface="Verdana"/>
                <a:cs typeface="Verdana"/>
              </a:rPr>
              <a:t>data,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70" dirty="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sz="26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7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26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available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70" dirty="0">
                <a:solidFill>
                  <a:srgbClr val="FFFFFF"/>
                </a:solidFill>
                <a:latin typeface="Verdana"/>
                <a:cs typeface="Verdana"/>
              </a:rPr>
              <a:t>flights</a:t>
            </a:r>
            <a:r>
              <a:rPr sz="26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4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6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10" dirty="0">
                <a:solidFill>
                  <a:srgbClr val="FFFFFF"/>
                </a:solidFill>
                <a:latin typeface="Verdana"/>
                <a:cs typeface="Verdana"/>
              </a:rPr>
              <a:t>seat </a:t>
            </a:r>
            <a:r>
              <a:rPr sz="26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100" dirty="0">
                <a:solidFill>
                  <a:srgbClr val="FFFFFF"/>
                </a:solidFill>
                <a:latin typeface="Verdana"/>
                <a:cs typeface="Verdana"/>
              </a:rPr>
              <a:t>va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bi</a:t>
            </a:r>
            <a:r>
              <a:rPr sz="265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2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650" spc="-229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3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3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21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125" dirty="0">
                <a:solidFill>
                  <a:srgbClr val="FFFFFF"/>
                </a:solidFill>
                <a:latin typeface="Verdana"/>
                <a:cs typeface="Verdana"/>
              </a:rPr>
              <a:t>vi</a:t>
            </a:r>
            <a:r>
              <a:rPr sz="265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-160" dirty="0">
                <a:solidFill>
                  <a:srgbClr val="FFFFFF"/>
                </a:solidFill>
                <a:latin typeface="Verdana"/>
                <a:cs typeface="Verdana"/>
              </a:rPr>
              <a:t>r  </a:t>
            </a:r>
            <a:r>
              <a:rPr sz="2650" spc="-130" dirty="0">
                <a:solidFill>
                  <a:srgbClr val="FFFFFF"/>
                </a:solidFill>
                <a:latin typeface="Verdana"/>
                <a:cs typeface="Verdana"/>
              </a:rPr>
              <a:t>retrieving </a:t>
            </a:r>
            <a:r>
              <a:rPr sz="2650" spc="-90" dirty="0">
                <a:solidFill>
                  <a:srgbClr val="FFFFFF"/>
                </a:solidFill>
                <a:latin typeface="Verdana"/>
                <a:cs typeface="Verdana"/>
              </a:rPr>
              <a:t>booking </a:t>
            </a:r>
            <a:r>
              <a:rPr sz="2650" spc="-85" dirty="0">
                <a:solidFill>
                  <a:srgbClr val="FFFFFF"/>
                </a:solidFill>
                <a:latin typeface="Verdana"/>
                <a:cs typeface="Verdana"/>
              </a:rPr>
              <a:t>details. </a:t>
            </a:r>
            <a:r>
              <a:rPr sz="2650" spc="-170" dirty="0">
                <a:solidFill>
                  <a:srgbClr val="FFFFFF"/>
                </a:solidFill>
                <a:latin typeface="Verdana"/>
                <a:cs typeface="Verdana"/>
              </a:rPr>
              <a:t>Each </a:t>
            </a:r>
            <a:r>
              <a:rPr sz="2650" spc="-175" dirty="0">
                <a:solidFill>
                  <a:srgbClr val="FFFFFF"/>
                </a:solidFill>
                <a:latin typeface="Verdana"/>
                <a:cs typeface="Verdana"/>
              </a:rPr>
              <a:t>API </a:t>
            </a:r>
            <a:r>
              <a:rPr sz="2650" spc="-150" dirty="0">
                <a:solidFill>
                  <a:srgbClr val="FFFFFF"/>
                </a:solidFill>
                <a:latin typeface="Verdana"/>
                <a:cs typeface="Verdana"/>
              </a:rPr>
              <a:t>request </a:t>
            </a:r>
            <a:r>
              <a:rPr sz="2650" spc="-145" dirty="0">
                <a:solidFill>
                  <a:srgbClr val="FFFFFF"/>
                </a:solidFill>
                <a:latin typeface="Verdana"/>
                <a:cs typeface="Verdana"/>
              </a:rPr>
              <a:t>processes </a:t>
            </a:r>
            <a:r>
              <a:rPr sz="265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0" dirty="0">
                <a:solidFill>
                  <a:srgbClr val="FFFFFF"/>
                </a:solidFill>
                <a:latin typeface="Verdana"/>
                <a:cs typeface="Verdana"/>
              </a:rPr>
              <a:t>va</a:t>
            </a:r>
            <a:r>
              <a:rPr sz="265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3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650" spc="-2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229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30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1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1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14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-2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650" spc="-105" dirty="0">
                <a:solidFill>
                  <a:srgbClr val="FFFFFF"/>
                </a:solidFill>
                <a:latin typeface="Verdana"/>
                <a:cs typeface="Verdana"/>
              </a:rPr>
              <a:t>B  </a:t>
            </a:r>
            <a:r>
              <a:rPr sz="2650" spc="-70" dirty="0">
                <a:solidFill>
                  <a:srgbClr val="FFFFFF"/>
                </a:solidFill>
                <a:latin typeface="Verdana"/>
                <a:cs typeface="Verdana"/>
              </a:rPr>
              <a:t>database, </a:t>
            </a:r>
            <a:r>
              <a:rPr sz="2650" spc="-4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650" spc="-140" dirty="0">
                <a:solidFill>
                  <a:srgbClr val="FFFFFF"/>
                </a:solidFill>
                <a:latin typeface="Verdana"/>
                <a:cs typeface="Verdana"/>
              </a:rPr>
              <a:t>sends 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650" spc="-155" dirty="0">
                <a:solidFill>
                  <a:srgbClr val="FFFFFF"/>
                </a:solidFill>
                <a:latin typeface="Verdana"/>
                <a:cs typeface="Verdana"/>
              </a:rPr>
              <a:t>structured </a:t>
            </a:r>
            <a:r>
              <a:rPr sz="2650" spc="-145" dirty="0">
                <a:solidFill>
                  <a:srgbClr val="FFFFFF"/>
                </a:solidFill>
                <a:latin typeface="Verdana"/>
                <a:cs typeface="Verdana"/>
              </a:rPr>
              <a:t>response </a:t>
            </a:r>
            <a:r>
              <a:rPr sz="2650" spc="-90" dirty="0">
                <a:solidFill>
                  <a:srgbClr val="FFFFFF"/>
                </a:solidFill>
                <a:latin typeface="Verdana"/>
                <a:cs typeface="Verdana"/>
              </a:rPr>
              <a:t>back </a:t>
            </a:r>
            <a:r>
              <a:rPr sz="2650" spc="-114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650" spc="-15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650" spc="-91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20" dirty="0">
                <a:solidFill>
                  <a:srgbClr val="FFFFFF"/>
                </a:solidFill>
                <a:latin typeface="Verdana"/>
                <a:cs typeface="Verdana"/>
              </a:rPr>
              <a:t>frontend. </a:t>
            </a:r>
            <a:r>
              <a:rPr sz="2650" spc="-130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2650" spc="-145" dirty="0">
                <a:solidFill>
                  <a:srgbClr val="FFFFFF"/>
                </a:solidFill>
                <a:latin typeface="Verdana"/>
                <a:cs typeface="Verdana"/>
              </a:rPr>
              <a:t>setup </a:t>
            </a:r>
            <a:r>
              <a:rPr sz="2650" spc="-175" dirty="0">
                <a:solidFill>
                  <a:srgbClr val="FFFFFF"/>
                </a:solidFill>
                <a:latin typeface="Verdana"/>
                <a:cs typeface="Verdana"/>
              </a:rPr>
              <a:t>ensures 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secure, </a:t>
            </a:r>
            <a:r>
              <a:rPr sz="2650" spc="-90" dirty="0">
                <a:solidFill>
                  <a:srgbClr val="FFFFFF"/>
                </a:solidFill>
                <a:latin typeface="Verdana"/>
                <a:cs typeface="Verdana"/>
              </a:rPr>
              <a:t>organized </a:t>
            </a:r>
            <a:r>
              <a:rPr sz="2650" spc="-100" dirty="0">
                <a:solidFill>
                  <a:srgbClr val="FFFFFF"/>
                </a:solidFill>
                <a:latin typeface="Verdana"/>
                <a:cs typeface="Verdana"/>
              </a:rPr>
              <a:t>flow </a:t>
            </a:r>
            <a:r>
              <a:rPr sz="2650" spc="-3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650" spc="-91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229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3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-125" dirty="0">
                <a:solidFill>
                  <a:srgbClr val="FFFFFF"/>
                </a:solidFill>
                <a:latin typeface="Verdana"/>
                <a:cs typeface="Verdana"/>
              </a:rPr>
              <a:t>vi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rs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30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1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650" spc="29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-21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650" spc="-3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15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65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6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3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650" spc="-2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65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19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650"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31331"/>
            <a:ext cx="6575521" cy="5943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47923" y="0"/>
            <a:ext cx="4540076" cy="6718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4491" y="307975"/>
            <a:ext cx="32124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70" dirty="0"/>
              <a:t>R</a:t>
            </a:r>
            <a:r>
              <a:rPr sz="3000" spc="-140" dirty="0"/>
              <a:t>o</a:t>
            </a:r>
            <a:r>
              <a:rPr sz="3000" spc="-65" dirty="0"/>
              <a:t>l</a:t>
            </a:r>
            <a:r>
              <a:rPr sz="3000" spc="-80" dirty="0"/>
              <a:t>e</a:t>
            </a:r>
            <a:r>
              <a:rPr sz="3000" spc="-215" dirty="0"/>
              <a:t> </a:t>
            </a:r>
            <a:r>
              <a:rPr sz="3000" spc="-140" dirty="0"/>
              <a:t>o</a:t>
            </a:r>
            <a:r>
              <a:rPr sz="3000" spc="-20" dirty="0"/>
              <a:t>f</a:t>
            </a:r>
            <a:r>
              <a:rPr sz="3000" spc="-215" dirty="0"/>
              <a:t> </a:t>
            </a:r>
            <a:r>
              <a:rPr sz="3000" spc="445" dirty="0"/>
              <a:t>J</a:t>
            </a:r>
            <a:r>
              <a:rPr sz="3000" spc="380" dirty="0"/>
              <a:t>W</a:t>
            </a:r>
            <a:r>
              <a:rPr sz="3000" spc="-250" dirty="0"/>
              <a:t>T</a:t>
            </a:r>
            <a:r>
              <a:rPr sz="3000" spc="-215" dirty="0"/>
              <a:t> </a:t>
            </a:r>
            <a:r>
              <a:rPr sz="3000" spc="-250" dirty="0"/>
              <a:t>T</a:t>
            </a:r>
            <a:r>
              <a:rPr sz="3000" spc="-140" dirty="0"/>
              <a:t>o</a:t>
            </a:r>
            <a:r>
              <a:rPr sz="3000" spc="-254" dirty="0"/>
              <a:t>k</a:t>
            </a:r>
            <a:r>
              <a:rPr sz="3000" spc="-80" dirty="0"/>
              <a:t>e</a:t>
            </a:r>
            <a:r>
              <a:rPr sz="3000" spc="-140" dirty="0"/>
              <a:t>n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454491" y="1251572"/>
            <a:ext cx="16602075" cy="88265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300" spc="-55" dirty="0">
                <a:latin typeface="Lucida Sans Unicode"/>
                <a:cs typeface="Lucida Sans Unicode"/>
              </a:rPr>
              <a:t>Step-by-Step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Example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80" dirty="0">
                <a:latin typeface="Lucida Sans Unicode"/>
                <a:cs typeface="Lucida Sans Unicode"/>
              </a:rPr>
              <a:t>in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140" dirty="0">
                <a:latin typeface="Lucida Sans Unicode"/>
                <a:cs typeface="Lucida Sans Unicode"/>
              </a:rPr>
              <a:t>a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Flight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75" dirty="0">
                <a:latin typeface="Lucida Sans Unicode"/>
                <a:cs typeface="Lucida Sans Unicode"/>
              </a:rPr>
              <a:t>Booking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50" dirty="0">
                <a:latin typeface="Lucida Sans Unicode"/>
                <a:cs typeface="Lucida Sans Unicode"/>
              </a:rPr>
              <a:t>Application</a:t>
            </a:r>
            <a:endParaRPr sz="2300" dirty="0">
              <a:latin typeface="Lucida Sans Unicode"/>
              <a:cs typeface="Lucida Sans Unicode"/>
            </a:endParaRPr>
          </a:p>
          <a:p>
            <a:pPr marL="276860" indent="-264795">
              <a:lnSpc>
                <a:spcPct val="100000"/>
              </a:lnSpc>
              <a:spcBef>
                <a:spcPts val="390"/>
              </a:spcBef>
              <a:buAutoNum type="arabicPeriod"/>
              <a:tabLst>
                <a:tab pos="277495" algn="l"/>
              </a:tabLst>
            </a:pPr>
            <a:r>
              <a:rPr sz="2300" spc="-80" dirty="0">
                <a:latin typeface="Lucida Sans Unicode"/>
                <a:cs typeface="Lucida Sans Unicode"/>
              </a:rPr>
              <a:t>U</a:t>
            </a:r>
            <a:r>
              <a:rPr sz="2300" spc="-140" dirty="0">
                <a:latin typeface="Lucida Sans Unicode"/>
                <a:cs typeface="Lucida Sans Unicode"/>
              </a:rPr>
              <a:t>s</a:t>
            </a:r>
            <a:r>
              <a:rPr sz="2300" spc="-65" dirty="0">
                <a:latin typeface="Lucida Sans Unicode"/>
                <a:cs typeface="Lucida Sans Unicode"/>
              </a:rPr>
              <a:t>e</a:t>
            </a:r>
            <a:r>
              <a:rPr sz="2300" spc="-120" dirty="0">
                <a:latin typeface="Lucida Sans Unicode"/>
                <a:cs typeface="Lucida Sans Unicode"/>
              </a:rPr>
              <a:t>r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240" dirty="0">
                <a:latin typeface="Lucida Sans Unicode"/>
                <a:cs typeface="Lucida Sans Unicode"/>
              </a:rPr>
              <a:t>L</a:t>
            </a:r>
            <a:r>
              <a:rPr sz="2300" spc="-110" dirty="0">
                <a:latin typeface="Lucida Sans Unicode"/>
                <a:cs typeface="Lucida Sans Unicode"/>
              </a:rPr>
              <a:t>o</a:t>
            </a:r>
            <a:r>
              <a:rPr sz="2300" spc="-45" dirty="0">
                <a:latin typeface="Lucida Sans Unicode"/>
                <a:cs typeface="Lucida Sans Unicode"/>
              </a:rPr>
              <a:t>g</a:t>
            </a:r>
            <a:r>
              <a:rPr sz="2300" spc="-50" dirty="0">
                <a:latin typeface="Lucida Sans Unicode"/>
                <a:cs typeface="Lucida Sans Unicode"/>
              </a:rPr>
              <a:t>i</a:t>
            </a:r>
            <a:r>
              <a:rPr sz="2300" spc="-105" dirty="0">
                <a:latin typeface="Lucida Sans Unicode"/>
                <a:cs typeface="Lucida Sans Unicode"/>
              </a:rPr>
              <a:t>n</a:t>
            </a:r>
            <a:endParaRPr sz="23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300" spc="-80" dirty="0">
                <a:latin typeface="Lucida Sans Unicode"/>
                <a:cs typeface="Lucida Sans Unicode"/>
              </a:rPr>
              <a:t>U</a:t>
            </a:r>
            <a:r>
              <a:rPr sz="2300" spc="-140" dirty="0">
                <a:latin typeface="Lucida Sans Unicode"/>
                <a:cs typeface="Lucida Sans Unicode"/>
              </a:rPr>
              <a:t>s</a:t>
            </a:r>
            <a:r>
              <a:rPr sz="2300" spc="-65" dirty="0">
                <a:latin typeface="Lucida Sans Unicode"/>
                <a:cs typeface="Lucida Sans Unicode"/>
              </a:rPr>
              <a:t>e</a:t>
            </a:r>
            <a:r>
              <a:rPr sz="2300" spc="-120" dirty="0">
                <a:latin typeface="Lucida Sans Unicode"/>
                <a:cs typeface="Lucida Sans Unicode"/>
              </a:rPr>
              <a:t>r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65" dirty="0">
                <a:latin typeface="Lucida Sans Unicode"/>
                <a:cs typeface="Lucida Sans Unicode"/>
              </a:rPr>
              <a:t>e</a:t>
            </a:r>
            <a:r>
              <a:rPr sz="2300" spc="-110" dirty="0">
                <a:latin typeface="Lucida Sans Unicode"/>
                <a:cs typeface="Lucida Sans Unicode"/>
              </a:rPr>
              <a:t>n</a:t>
            </a:r>
            <a:r>
              <a:rPr sz="2300" spc="-80" dirty="0">
                <a:latin typeface="Lucida Sans Unicode"/>
                <a:cs typeface="Lucida Sans Unicode"/>
              </a:rPr>
              <a:t>t</a:t>
            </a:r>
            <a:r>
              <a:rPr sz="2300" spc="-65" dirty="0">
                <a:latin typeface="Lucida Sans Unicode"/>
                <a:cs typeface="Lucida Sans Unicode"/>
              </a:rPr>
              <a:t>e</a:t>
            </a:r>
            <a:r>
              <a:rPr sz="2300" spc="-125" dirty="0">
                <a:latin typeface="Lucida Sans Unicode"/>
                <a:cs typeface="Lucida Sans Unicode"/>
              </a:rPr>
              <a:t>r</a:t>
            </a:r>
            <a:r>
              <a:rPr sz="2300" spc="-135" dirty="0">
                <a:latin typeface="Lucida Sans Unicode"/>
                <a:cs typeface="Lucida Sans Unicode"/>
              </a:rPr>
              <a:t>s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80" dirty="0">
                <a:latin typeface="Lucida Sans Unicode"/>
                <a:cs typeface="Lucida Sans Unicode"/>
              </a:rPr>
              <a:t>t</a:t>
            </a:r>
            <a:r>
              <a:rPr sz="2300" spc="-110" dirty="0">
                <a:latin typeface="Lucida Sans Unicode"/>
                <a:cs typeface="Lucida Sans Unicode"/>
              </a:rPr>
              <a:t>h</a:t>
            </a:r>
            <a:r>
              <a:rPr sz="2300" spc="-65" dirty="0">
                <a:latin typeface="Lucida Sans Unicode"/>
                <a:cs typeface="Lucida Sans Unicode"/>
              </a:rPr>
              <a:t>e</a:t>
            </a:r>
            <a:r>
              <a:rPr sz="2300" spc="-50" dirty="0">
                <a:latin typeface="Lucida Sans Unicode"/>
                <a:cs typeface="Lucida Sans Unicode"/>
              </a:rPr>
              <a:t>i</a:t>
            </a:r>
            <a:r>
              <a:rPr sz="2300" spc="-120" dirty="0">
                <a:latin typeface="Lucida Sans Unicode"/>
                <a:cs typeface="Lucida Sans Unicode"/>
              </a:rPr>
              <a:t>r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55" dirty="0">
                <a:latin typeface="Lucida Sans Unicode"/>
                <a:cs typeface="Lucida Sans Unicode"/>
              </a:rPr>
              <a:t>l</a:t>
            </a:r>
            <a:r>
              <a:rPr sz="2300" spc="-110" dirty="0">
                <a:latin typeface="Lucida Sans Unicode"/>
                <a:cs typeface="Lucida Sans Unicode"/>
              </a:rPr>
              <a:t>o</a:t>
            </a:r>
            <a:r>
              <a:rPr sz="2300" spc="-45" dirty="0">
                <a:latin typeface="Lucida Sans Unicode"/>
                <a:cs typeface="Lucida Sans Unicode"/>
              </a:rPr>
              <a:t>g</a:t>
            </a:r>
            <a:r>
              <a:rPr sz="2300" spc="-50" dirty="0">
                <a:latin typeface="Lucida Sans Unicode"/>
                <a:cs typeface="Lucida Sans Unicode"/>
              </a:rPr>
              <a:t>i</a:t>
            </a:r>
            <a:r>
              <a:rPr sz="2300" spc="-105" dirty="0">
                <a:latin typeface="Lucida Sans Unicode"/>
                <a:cs typeface="Lucida Sans Unicode"/>
              </a:rPr>
              <a:t>n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114" dirty="0">
                <a:latin typeface="Lucida Sans Unicode"/>
                <a:cs typeface="Lucida Sans Unicode"/>
              </a:rPr>
              <a:t>c</a:t>
            </a:r>
            <a:r>
              <a:rPr sz="2300" spc="-125" dirty="0">
                <a:latin typeface="Lucida Sans Unicode"/>
                <a:cs typeface="Lucida Sans Unicode"/>
              </a:rPr>
              <a:t>r</a:t>
            </a:r>
            <a:r>
              <a:rPr sz="2300" spc="-65" dirty="0">
                <a:latin typeface="Lucida Sans Unicode"/>
                <a:cs typeface="Lucida Sans Unicode"/>
              </a:rPr>
              <a:t>e</a:t>
            </a:r>
            <a:r>
              <a:rPr sz="2300" spc="-45" dirty="0">
                <a:latin typeface="Lucida Sans Unicode"/>
                <a:cs typeface="Lucida Sans Unicode"/>
              </a:rPr>
              <a:t>d</a:t>
            </a:r>
            <a:r>
              <a:rPr sz="2300" spc="-65" dirty="0">
                <a:latin typeface="Lucida Sans Unicode"/>
                <a:cs typeface="Lucida Sans Unicode"/>
              </a:rPr>
              <a:t>e</a:t>
            </a:r>
            <a:r>
              <a:rPr sz="2300" spc="-110" dirty="0">
                <a:latin typeface="Lucida Sans Unicode"/>
                <a:cs typeface="Lucida Sans Unicode"/>
              </a:rPr>
              <a:t>n</a:t>
            </a:r>
            <a:r>
              <a:rPr sz="2300" spc="-80" dirty="0">
                <a:latin typeface="Lucida Sans Unicode"/>
                <a:cs typeface="Lucida Sans Unicode"/>
              </a:rPr>
              <a:t>t</a:t>
            </a:r>
            <a:r>
              <a:rPr sz="2300" spc="-50" dirty="0">
                <a:latin typeface="Lucida Sans Unicode"/>
                <a:cs typeface="Lucida Sans Unicode"/>
              </a:rPr>
              <a:t>i</a:t>
            </a:r>
            <a:r>
              <a:rPr sz="2300" spc="135" dirty="0">
                <a:latin typeface="Lucida Sans Unicode"/>
                <a:cs typeface="Lucida Sans Unicode"/>
              </a:rPr>
              <a:t>a</a:t>
            </a:r>
            <a:r>
              <a:rPr sz="2300" spc="-55" dirty="0">
                <a:latin typeface="Lucida Sans Unicode"/>
                <a:cs typeface="Lucida Sans Unicode"/>
              </a:rPr>
              <a:t>l</a:t>
            </a:r>
            <a:r>
              <a:rPr sz="2300" spc="-140" dirty="0">
                <a:latin typeface="Lucida Sans Unicode"/>
                <a:cs typeface="Lucida Sans Unicode"/>
              </a:rPr>
              <a:t>s</a:t>
            </a:r>
            <a:r>
              <a:rPr sz="2300" spc="-60" dirty="0">
                <a:latin typeface="Lucida Sans Unicode"/>
                <a:cs typeface="Lucida Sans Unicode"/>
              </a:rPr>
              <a:t>.</a:t>
            </a:r>
            <a:endParaRPr sz="230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14100"/>
              </a:lnSpc>
            </a:pPr>
            <a:r>
              <a:rPr sz="2300" spc="-75" dirty="0">
                <a:latin typeface="Lucida Sans Unicode"/>
                <a:cs typeface="Lucida Sans Unicode"/>
              </a:rPr>
              <a:t>Server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25" dirty="0">
                <a:latin typeface="Lucida Sans Unicode"/>
                <a:cs typeface="Lucida Sans Unicode"/>
              </a:rPr>
              <a:t>validates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65" dirty="0">
                <a:latin typeface="Lucida Sans Unicode"/>
                <a:cs typeface="Lucida Sans Unicode"/>
              </a:rPr>
              <a:t>credentials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5" dirty="0">
                <a:latin typeface="Lucida Sans Unicode"/>
                <a:cs typeface="Lucida Sans Unicode"/>
              </a:rPr>
              <a:t>and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114" dirty="0">
                <a:latin typeface="Lucida Sans Unicode"/>
                <a:cs typeface="Lucida Sans Unicode"/>
              </a:rPr>
              <a:t>issues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140" dirty="0">
                <a:latin typeface="Lucida Sans Unicode"/>
                <a:cs typeface="Lucida Sans Unicode"/>
              </a:rPr>
              <a:t>a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145" dirty="0">
                <a:latin typeface="Lucida Sans Unicode"/>
                <a:cs typeface="Lucida Sans Unicode"/>
              </a:rPr>
              <a:t>JWT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65" dirty="0">
                <a:latin typeface="Lucida Sans Unicode"/>
                <a:cs typeface="Lucida Sans Unicode"/>
              </a:rPr>
              <a:t>containing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the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120" dirty="0">
                <a:latin typeface="Lucida Sans Unicode"/>
                <a:cs typeface="Lucida Sans Unicode"/>
              </a:rPr>
              <a:t>user’s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80" dirty="0">
                <a:latin typeface="Lucida Sans Unicode"/>
                <a:cs typeface="Lucida Sans Unicode"/>
              </a:rPr>
              <a:t>ID,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90" dirty="0">
                <a:latin typeface="Lucida Sans Unicode"/>
                <a:cs typeface="Lucida Sans Unicode"/>
              </a:rPr>
              <a:t>role,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5" dirty="0">
                <a:latin typeface="Lucida Sans Unicode"/>
                <a:cs typeface="Lucida Sans Unicode"/>
              </a:rPr>
              <a:t>and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80" dirty="0">
                <a:latin typeface="Lucida Sans Unicode"/>
                <a:cs typeface="Lucida Sans Unicode"/>
              </a:rPr>
              <a:t>possibly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95" dirty="0">
                <a:latin typeface="Lucida Sans Unicode"/>
                <a:cs typeface="Lucida Sans Unicode"/>
              </a:rPr>
              <a:t>other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55" dirty="0">
                <a:latin typeface="Lucida Sans Unicode"/>
                <a:cs typeface="Lucida Sans Unicode"/>
              </a:rPr>
              <a:t>claims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5" dirty="0">
                <a:latin typeface="Lucida Sans Unicode"/>
                <a:cs typeface="Lucida Sans Unicode"/>
              </a:rPr>
              <a:t>(e.g.,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5" dirty="0">
                <a:latin typeface="Lucida Sans Unicode"/>
                <a:cs typeface="Lucida Sans Unicode"/>
              </a:rPr>
              <a:t>iat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for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110" dirty="0">
                <a:latin typeface="Lucida Sans Unicode"/>
                <a:cs typeface="Lucida Sans Unicode"/>
              </a:rPr>
              <a:t>issue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30" dirty="0">
                <a:latin typeface="Lucida Sans Unicode"/>
                <a:cs typeface="Lucida Sans Unicode"/>
              </a:rPr>
              <a:t>date, </a:t>
            </a:r>
            <a:r>
              <a:rPr sz="2300" spc="-710" dirty="0">
                <a:latin typeface="Lucida Sans Unicode"/>
                <a:cs typeface="Lucida Sans Unicode"/>
              </a:rPr>
              <a:t> </a:t>
            </a:r>
            <a:r>
              <a:rPr sz="2300" spc="-135" dirty="0">
                <a:latin typeface="Lucida Sans Unicode"/>
                <a:cs typeface="Lucida Sans Unicode"/>
              </a:rPr>
              <a:t>exp</a:t>
            </a:r>
            <a:r>
              <a:rPr sz="2300" spc="-170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for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80" dirty="0">
                <a:latin typeface="Lucida Sans Unicode"/>
                <a:cs typeface="Lucida Sans Unicode"/>
              </a:rPr>
              <a:t>expiration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30" dirty="0">
                <a:latin typeface="Lucida Sans Unicode"/>
                <a:cs typeface="Lucida Sans Unicode"/>
              </a:rPr>
              <a:t>date).</a:t>
            </a:r>
            <a:endParaRPr sz="2300" dirty="0">
              <a:latin typeface="Lucida Sans Unicode"/>
              <a:cs typeface="Lucida Sans Unicode"/>
            </a:endParaRPr>
          </a:p>
          <a:p>
            <a:pPr marL="357505" indent="-345440">
              <a:lnSpc>
                <a:spcPct val="100000"/>
              </a:lnSpc>
              <a:spcBef>
                <a:spcPts val="390"/>
              </a:spcBef>
              <a:buAutoNum type="arabicPeriod" startAt="2"/>
              <a:tabLst>
                <a:tab pos="358140" algn="l"/>
              </a:tabLst>
            </a:pPr>
            <a:r>
              <a:rPr sz="2300" spc="-200" dirty="0">
                <a:latin typeface="Lucida Sans Unicode"/>
                <a:cs typeface="Lucida Sans Unicode"/>
              </a:rPr>
              <a:t>T</a:t>
            </a:r>
            <a:r>
              <a:rPr sz="2300" spc="-110" dirty="0">
                <a:latin typeface="Lucida Sans Unicode"/>
                <a:cs typeface="Lucida Sans Unicode"/>
              </a:rPr>
              <a:t>o</a:t>
            </a:r>
            <a:r>
              <a:rPr sz="2300" spc="-200" dirty="0">
                <a:latin typeface="Lucida Sans Unicode"/>
                <a:cs typeface="Lucida Sans Unicode"/>
              </a:rPr>
              <a:t>k</a:t>
            </a:r>
            <a:r>
              <a:rPr sz="2300" spc="-65" dirty="0">
                <a:latin typeface="Lucida Sans Unicode"/>
                <a:cs typeface="Lucida Sans Unicode"/>
              </a:rPr>
              <a:t>e</a:t>
            </a:r>
            <a:r>
              <a:rPr sz="2300" spc="-105" dirty="0">
                <a:latin typeface="Lucida Sans Unicode"/>
                <a:cs typeface="Lucida Sans Unicode"/>
              </a:rPr>
              <a:t>n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235" dirty="0">
                <a:latin typeface="Lucida Sans Unicode"/>
                <a:cs typeface="Lucida Sans Unicode"/>
              </a:rPr>
              <a:t>H</a:t>
            </a:r>
            <a:r>
              <a:rPr sz="2300" spc="135" dirty="0">
                <a:latin typeface="Lucida Sans Unicode"/>
                <a:cs typeface="Lucida Sans Unicode"/>
              </a:rPr>
              <a:t>a</a:t>
            </a:r>
            <a:r>
              <a:rPr sz="2300" spc="-110" dirty="0">
                <a:latin typeface="Lucida Sans Unicode"/>
                <a:cs typeface="Lucida Sans Unicode"/>
              </a:rPr>
              <a:t>n</a:t>
            </a:r>
            <a:r>
              <a:rPr sz="2300" spc="-45" dirty="0">
                <a:latin typeface="Lucida Sans Unicode"/>
                <a:cs typeface="Lucida Sans Unicode"/>
              </a:rPr>
              <a:t>d</a:t>
            </a:r>
            <a:r>
              <a:rPr sz="2300" spc="-55" dirty="0">
                <a:latin typeface="Lucida Sans Unicode"/>
                <a:cs typeface="Lucida Sans Unicode"/>
              </a:rPr>
              <a:t>l</a:t>
            </a:r>
            <a:r>
              <a:rPr sz="2300" spc="-50" dirty="0">
                <a:latin typeface="Lucida Sans Unicode"/>
                <a:cs typeface="Lucida Sans Unicode"/>
              </a:rPr>
              <a:t>i</a:t>
            </a:r>
            <a:r>
              <a:rPr sz="2300" spc="-110" dirty="0">
                <a:latin typeface="Lucida Sans Unicode"/>
                <a:cs typeface="Lucida Sans Unicode"/>
              </a:rPr>
              <a:t>n</a:t>
            </a:r>
            <a:r>
              <a:rPr sz="2300" spc="-40" dirty="0">
                <a:latin typeface="Lucida Sans Unicode"/>
                <a:cs typeface="Lucida Sans Unicode"/>
              </a:rPr>
              <a:t>g</a:t>
            </a:r>
            <a:endParaRPr sz="23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300" spc="-125" dirty="0">
                <a:latin typeface="Lucida Sans Unicode"/>
                <a:cs typeface="Lucida Sans Unicode"/>
              </a:rPr>
              <a:t>The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80" dirty="0">
                <a:latin typeface="Lucida Sans Unicode"/>
                <a:cs typeface="Lucida Sans Unicode"/>
              </a:rPr>
              <a:t>client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110" dirty="0">
                <a:latin typeface="Lucida Sans Unicode"/>
                <a:cs typeface="Lucida Sans Unicode"/>
              </a:rPr>
              <a:t>stores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the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145" dirty="0">
                <a:latin typeface="Lucida Sans Unicode"/>
                <a:cs typeface="Lucida Sans Unicode"/>
              </a:rPr>
              <a:t>JWT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100" dirty="0">
                <a:latin typeface="Lucida Sans Unicode"/>
                <a:cs typeface="Lucida Sans Unicode"/>
              </a:rPr>
              <a:t>securely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5" dirty="0">
                <a:latin typeface="Lucida Sans Unicode"/>
                <a:cs typeface="Lucida Sans Unicode"/>
              </a:rPr>
              <a:t>(e.g.,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80" dirty="0">
                <a:latin typeface="Lucida Sans Unicode"/>
                <a:cs typeface="Lucida Sans Unicode"/>
              </a:rPr>
              <a:t>in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140" dirty="0">
                <a:latin typeface="Lucida Sans Unicode"/>
                <a:cs typeface="Lucida Sans Unicode"/>
              </a:rPr>
              <a:t>a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110" dirty="0">
                <a:latin typeface="Lucida Sans Unicode"/>
                <a:cs typeface="Lucida Sans Unicode"/>
              </a:rPr>
              <a:t>cookie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100" dirty="0">
                <a:latin typeface="Lucida Sans Unicode"/>
                <a:cs typeface="Lucida Sans Unicode"/>
              </a:rPr>
              <a:t>with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120" dirty="0">
                <a:latin typeface="Lucida Sans Unicode"/>
                <a:cs typeface="Lucida Sans Unicode"/>
              </a:rPr>
              <a:t>HTTP-only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5" dirty="0">
                <a:latin typeface="Lucida Sans Unicode"/>
                <a:cs typeface="Lucida Sans Unicode"/>
              </a:rPr>
              <a:t>and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95" dirty="0">
                <a:latin typeface="Lucida Sans Unicode"/>
                <a:cs typeface="Lucida Sans Unicode"/>
              </a:rPr>
              <a:t>Secure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25" dirty="0">
                <a:latin typeface="Lucida Sans Unicode"/>
                <a:cs typeface="Lucida Sans Unicode"/>
              </a:rPr>
              <a:t>flags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for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90" dirty="0">
                <a:latin typeface="Lucida Sans Unicode"/>
                <a:cs typeface="Lucida Sans Unicode"/>
              </a:rPr>
              <a:t>web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25" dirty="0">
                <a:latin typeface="Lucida Sans Unicode"/>
                <a:cs typeface="Lucida Sans Unicode"/>
              </a:rPr>
              <a:t>apps).</a:t>
            </a:r>
            <a:endParaRPr sz="2300" dirty="0">
              <a:latin typeface="Lucida Sans Unicode"/>
              <a:cs typeface="Lucida Sans Unicode"/>
            </a:endParaRPr>
          </a:p>
          <a:p>
            <a:pPr marL="12700" marR="836930">
              <a:lnSpc>
                <a:spcPct val="114100"/>
              </a:lnSpc>
            </a:pPr>
            <a:r>
              <a:rPr sz="2300" spc="-130" dirty="0">
                <a:latin typeface="Lucida Sans Unicode"/>
                <a:cs typeface="Lucida Sans Unicode"/>
              </a:rPr>
              <a:t>For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100" dirty="0">
                <a:latin typeface="Lucida Sans Unicode"/>
                <a:cs typeface="Lucida Sans Unicode"/>
              </a:rPr>
              <a:t>future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100" dirty="0">
                <a:latin typeface="Lucida Sans Unicode"/>
                <a:cs typeface="Lucida Sans Unicode"/>
              </a:rPr>
              <a:t>requests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5" dirty="0">
                <a:latin typeface="Lucida Sans Unicode"/>
                <a:cs typeface="Lucida Sans Unicode"/>
              </a:rPr>
              <a:t>(e.g.,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75" dirty="0">
                <a:latin typeface="Lucida Sans Unicode"/>
                <a:cs typeface="Lucida Sans Unicode"/>
              </a:rPr>
              <a:t>viewing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140" dirty="0">
                <a:latin typeface="Lucida Sans Unicode"/>
                <a:cs typeface="Lucida Sans Unicode"/>
              </a:rPr>
              <a:t>a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95" dirty="0">
                <a:latin typeface="Lucida Sans Unicode"/>
                <a:cs typeface="Lucida Sans Unicode"/>
              </a:rPr>
              <a:t>booking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114" dirty="0">
                <a:latin typeface="Lucida Sans Unicode"/>
                <a:cs typeface="Lucida Sans Unicode"/>
              </a:rPr>
              <a:t>or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65" dirty="0">
                <a:latin typeface="Lucida Sans Unicode"/>
                <a:cs typeface="Lucida Sans Unicode"/>
              </a:rPr>
              <a:t>making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140" dirty="0">
                <a:latin typeface="Lucida Sans Unicode"/>
                <a:cs typeface="Lucida Sans Unicode"/>
              </a:rPr>
              <a:t>a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114" dirty="0">
                <a:latin typeface="Lucida Sans Unicode"/>
                <a:cs typeface="Lucida Sans Unicode"/>
              </a:rPr>
              <a:t>new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50" dirty="0">
                <a:latin typeface="Lucida Sans Unicode"/>
                <a:cs typeface="Lucida Sans Unicode"/>
              </a:rPr>
              <a:t>booking),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the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80" dirty="0">
                <a:latin typeface="Lucida Sans Unicode"/>
                <a:cs typeface="Lucida Sans Unicode"/>
              </a:rPr>
              <a:t>client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40" dirty="0">
                <a:latin typeface="Lucida Sans Unicode"/>
                <a:cs typeface="Lucida Sans Unicode"/>
              </a:rPr>
              <a:t>attaches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the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145" dirty="0">
                <a:latin typeface="Lucida Sans Unicode"/>
                <a:cs typeface="Lucida Sans Unicode"/>
              </a:rPr>
              <a:t>JWT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95" dirty="0">
                <a:latin typeface="Lucida Sans Unicode"/>
                <a:cs typeface="Lucida Sans Unicode"/>
              </a:rPr>
              <a:t>to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the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90" dirty="0">
                <a:latin typeface="Lucida Sans Unicode"/>
                <a:cs typeface="Lucida Sans Unicode"/>
              </a:rPr>
              <a:t>Authorization </a:t>
            </a:r>
            <a:r>
              <a:rPr sz="2300" spc="-710" dirty="0">
                <a:latin typeface="Lucida Sans Unicode"/>
                <a:cs typeface="Lucida Sans Unicode"/>
              </a:rPr>
              <a:t> </a:t>
            </a:r>
            <a:r>
              <a:rPr sz="2300" spc="-50" dirty="0">
                <a:latin typeface="Lucida Sans Unicode"/>
                <a:cs typeface="Lucida Sans Unicode"/>
              </a:rPr>
              <a:t>header.</a:t>
            </a:r>
            <a:endParaRPr sz="2300" dirty="0">
              <a:latin typeface="Lucida Sans Unicode"/>
              <a:cs typeface="Lucida Sans Unicode"/>
            </a:endParaRPr>
          </a:p>
          <a:p>
            <a:pPr marL="354965" indent="-342900">
              <a:lnSpc>
                <a:spcPct val="100000"/>
              </a:lnSpc>
              <a:spcBef>
                <a:spcPts val="390"/>
              </a:spcBef>
              <a:buAutoNum type="arabicPeriod" startAt="3"/>
              <a:tabLst>
                <a:tab pos="355600" algn="l"/>
              </a:tabLst>
            </a:pPr>
            <a:r>
              <a:rPr sz="2300" spc="10" dirty="0">
                <a:latin typeface="Lucida Sans Unicode"/>
                <a:cs typeface="Lucida Sans Unicode"/>
              </a:rPr>
              <a:t>V</a:t>
            </a:r>
            <a:r>
              <a:rPr sz="2300" spc="-65" dirty="0">
                <a:latin typeface="Lucida Sans Unicode"/>
                <a:cs typeface="Lucida Sans Unicode"/>
              </a:rPr>
              <a:t>e</a:t>
            </a:r>
            <a:r>
              <a:rPr sz="2300" spc="-125" dirty="0">
                <a:latin typeface="Lucida Sans Unicode"/>
                <a:cs typeface="Lucida Sans Unicode"/>
              </a:rPr>
              <a:t>r</a:t>
            </a:r>
            <a:r>
              <a:rPr sz="2300" spc="-50" dirty="0">
                <a:latin typeface="Lucida Sans Unicode"/>
                <a:cs typeface="Lucida Sans Unicode"/>
              </a:rPr>
              <a:t>i</a:t>
            </a:r>
            <a:r>
              <a:rPr sz="2300" spc="-20" dirty="0">
                <a:latin typeface="Lucida Sans Unicode"/>
                <a:cs typeface="Lucida Sans Unicode"/>
              </a:rPr>
              <a:t>f</a:t>
            </a:r>
            <a:r>
              <a:rPr sz="2300" spc="-65" dirty="0">
                <a:latin typeface="Lucida Sans Unicode"/>
                <a:cs typeface="Lucida Sans Unicode"/>
              </a:rPr>
              <a:t>y</a:t>
            </a:r>
            <a:r>
              <a:rPr sz="2300" spc="-50" dirty="0">
                <a:latin typeface="Lucida Sans Unicode"/>
                <a:cs typeface="Lucida Sans Unicode"/>
              </a:rPr>
              <a:t>i</a:t>
            </a:r>
            <a:r>
              <a:rPr sz="2300" spc="-110" dirty="0">
                <a:latin typeface="Lucida Sans Unicode"/>
                <a:cs typeface="Lucida Sans Unicode"/>
              </a:rPr>
              <a:t>n</a:t>
            </a:r>
            <a:r>
              <a:rPr sz="2300" spc="-40" dirty="0">
                <a:latin typeface="Lucida Sans Unicode"/>
                <a:cs typeface="Lucida Sans Unicode"/>
              </a:rPr>
              <a:t>g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80" dirty="0">
                <a:latin typeface="Lucida Sans Unicode"/>
                <a:cs typeface="Lucida Sans Unicode"/>
              </a:rPr>
              <a:t>t</a:t>
            </a:r>
            <a:r>
              <a:rPr sz="2300" spc="-110" dirty="0">
                <a:latin typeface="Lucida Sans Unicode"/>
                <a:cs typeface="Lucida Sans Unicode"/>
              </a:rPr>
              <a:t>h</a:t>
            </a:r>
            <a:r>
              <a:rPr sz="2300" spc="-60" dirty="0">
                <a:latin typeface="Lucida Sans Unicode"/>
                <a:cs typeface="Lucida Sans Unicode"/>
              </a:rPr>
              <a:t>e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200" dirty="0">
                <a:latin typeface="Lucida Sans Unicode"/>
                <a:cs typeface="Lucida Sans Unicode"/>
              </a:rPr>
              <a:t>T</a:t>
            </a:r>
            <a:r>
              <a:rPr sz="2300" spc="-110" dirty="0">
                <a:latin typeface="Lucida Sans Unicode"/>
                <a:cs typeface="Lucida Sans Unicode"/>
              </a:rPr>
              <a:t>o</a:t>
            </a:r>
            <a:r>
              <a:rPr sz="2300" spc="-200" dirty="0">
                <a:latin typeface="Lucida Sans Unicode"/>
                <a:cs typeface="Lucida Sans Unicode"/>
              </a:rPr>
              <a:t>k</a:t>
            </a:r>
            <a:r>
              <a:rPr sz="2300" spc="-65" dirty="0">
                <a:latin typeface="Lucida Sans Unicode"/>
                <a:cs typeface="Lucida Sans Unicode"/>
              </a:rPr>
              <a:t>e</a:t>
            </a:r>
            <a:r>
              <a:rPr sz="2300" spc="-105" dirty="0">
                <a:latin typeface="Lucida Sans Unicode"/>
                <a:cs typeface="Lucida Sans Unicode"/>
              </a:rPr>
              <a:t>n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110" dirty="0">
                <a:latin typeface="Lucida Sans Unicode"/>
                <a:cs typeface="Lucida Sans Unicode"/>
              </a:rPr>
              <a:t>o</a:t>
            </a:r>
            <a:r>
              <a:rPr sz="2300" spc="-105" dirty="0">
                <a:latin typeface="Lucida Sans Unicode"/>
                <a:cs typeface="Lucida Sans Unicode"/>
              </a:rPr>
              <a:t>n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180" dirty="0">
                <a:latin typeface="Lucida Sans Unicode"/>
                <a:cs typeface="Lucida Sans Unicode"/>
              </a:rPr>
              <a:t>E</a:t>
            </a:r>
            <a:r>
              <a:rPr sz="2300" spc="135" dirty="0">
                <a:latin typeface="Lucida Sans Unicode"/>
                <a:cs typeface="Lucida Sans Unicode"/>
              </a:rPr>
              <a:t>a</a:t>
            </a:r>
            <a:r>
              <a:rPr sz="2300" spc="-114" dirty="0">
                <a:latin typeface="Lucida Sans Unicode"/>
                <a:cs typeface="Lucida Sans Unicode"/>
              </a:rPr>
              <a:t>c</a:t>
            </a:r>
            <a:r>
              <a:rPr sz="2300" spc="-105" dirty="0">
                <a:latin typeface="Lucida Sans Unicode"/>
                <a:cs typeface="Lucida Sans Unicode"/>
              </a:rPr>
              <a:t>h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60" dirty="0">
                <a:latin typeface="Lucida Sans Unicode"/>
                <a:cs typeface="Lucida Sans Unicode"/>
              </a:rPr>
              <a:t>R</a:t>
            </a:r>
            <a:r>
              <a:rPr sz="2300" spc="-65" dirty="0">
                <a:latin typeface="Lucida Sans Unicode"/>
                <a:cs typeface="Lucida Sans Unicode"/>
              </a:rPr>
              <a:t>e</a:t>
            </a:r>
            <a:r>
              <a:rPr sz="2300" spc="-45" dirty="0">
                <a:latin typeface="Lucida Sans Unicode"/>
                <a:cs typeface="Lucida Sans Unicode"/>
              </a:rPr>
              <a:t>q</a:t>
            </a:r>
            <a:r>
              <a:rPr sz="2300" spc="-155" dirty="0">
                <a:latin typeface="Lucida Sans Unicode"/>
                <a:cs typeface="Lucida Sans Unicode"/>
              </a:rPr>
              <a:t>u</a:t>
            </a:r>
            <a:r>
              <a:rPr sz="2300" spc="-65" dirty="0">
                <a:latin typeface="Lucida Sans Unicode"/>
                <a:cs typeface="Lucida Sans Unicode"/>
              </a:rPr>
              <a:t>e</a:t>
            </a:r>
            <a:r>
              <a:rPr sz="2300" spc="-140" dirty="0">
                <a:latin typeface="Lucida Sans Unicode"/>
                <a:cs typeface="Lucida Sans Unicode"/>
              </a:rPr>
              <a:t>s</a:t>
            </a:r>
            <a:r>
              <a:rPr sz="2300" spc="-75" dirty="0">
                <a:latin typeface="Lucida Sans Unicode"/>
                <a:cs typeface="Lucida Sans Unicode"/>
              </a:rPr>
              <a:t>t</a:t>
            </a:r>
            <a:endParaRPr sz="23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300" spc="-125" dirty="0">
                <a:latin typeface="Lucida Sans Unicode"/>
                <a:cs typeface="Lucida Sans Unicode"/>
              </a:rPr>
              <a:t>The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95" dirty="0">
                <a:latin typeface="Lucida Sans Unicode"/>
                <a:cs typeface="Lucida Sans Unicode"/>
              </a:rPr>
              <a:t>server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70" dirty="0">
                <a:latin typeface="Lucida Sans Unicode"/>
                <a:cs typeface="Lucida Sans Unicode"/>
              </a:rPr>
              <a:t>verifies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the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-114" dirty="0">
                <a:latin typeface="Lucida Sans Unicode"/>
                <a:cs typeface="Lucida Sans Unicode"/>
              </a:rPr>
              <a:t>token’s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70" dirty="0">
                <a:latin typeface="Lucida Sans Unicode"/>
                <a:cs typeface="Lucida Sans Unicode"/>
              </a:rPr>
              <a:t>authenticity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5" dirty="0">
                <a:latin typeface="Lucida Sans Unicode"/>
                <a:cs typeface="Lucida Sans Unicode"/>
              </a:rPr>
              <a:t>and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-125" dirty="0">
                <a:latin typeface="Lucida Sans Unicode"/>
                <a:cs typeface="Lucida Sans Unicode"/>
              </a:rPr>
              <a:t>checks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for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80" dirty="0">
                <a:latin typeface="Lucida Sans Unicode"/>
                <a:cs typeface="Lucida Sans Unicode"/>
              </a:rPr>
              <a:t>expiration.</a:t>
            </a:r>
            <a:endParaRPr sz="2300" dirty="0">
              <a:latin typeface="Lucida Sans Unicode"/>
              <a:cs typeface="Lucida Sans Unicode"/>
            </a:endParaRPr>
          </a:p>
          <a:p>
            <a:pPr marL="12700" marR="249554">
              <a:lnSpc>
                <a:spcPct val="114100"/>
              </a:lnSpc>
            </a:pPr>
            <a:r>
              <a:rPr sz="2300" spc="-5" dirty="0">
                <a:latin typeface="Lucida Sans Unicode"/>
                <a:cs typeface="Lucida Sans Unicode"/>
              </a:rPr>
              <a:t>If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the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110" dirty="0">
                <a:latin typeface="Lucida Sans Unicode"/>
                <a:cs typeface="Lucida Sans Unicode"/>
              </a:rPr>
              <a:t>token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95" dirty="0">
                <a:latin typeface="Lucida Sans Unicode"/>
                <a:cs typeface="Lucida Sans Unicode"/>
              </a:rPr>
              <a:t>is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25" dirty="0">
                <a:latin typeface="Lucida Sans Unicode"/>
                <a:cs typeface="Lucida Sans Unicode"/>
              </a:rPr>
              <a:t>valid,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the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95" dirty="0">
                <a:latin typeface="Lucida Sans Unicode"/>
                <a:cs typeface="Lucida Sans Unicode"/>
              </a:rPr>
              <a:t>server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retrieves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120" dirty="0">
                <a:latin typeface="Lucida Sans Unicode"/>
                <a:cs typeface="Lucida Sans Unicode"/>
              </a:rPr>
              <a:t>user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40" dirty="0">
                <a:latin typeface="Lucida Sans Unicode"/>
                <a:cs typeface="Lucida Sans Unicode"/>
              </a:rPr>
              <a:t>details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90" dirty="0">
                <a:latin typeface="Lucida Sans Unicode"/>
                <a:cs typeface="Lucida Sans Unicode"/>
              </a:rPr>
              <a:t>from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the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110" dirty="0">
                <a:latin typeface="Lucida Sans Unicode"/>
                <a:cs typeface="Lucida Sans Unicode"/>
              </a:rPr>
              <a:t>token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20" dirty="0">
                <a:latin typeface="Lucida Sans Unicode"/>
                <a:cs typeface="Lucida Sans Unicode"/>
              </a:rPr>
              <a:t>payload,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130" dirty="0">
                <a:latin typeface="Lucida Sans Unicode"/>
                <a:cs typeface="Lucida Sans Unicode"/>
              </a:rPr>
              <a:t>such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dirty="0">
                <a:latin typeface="Lucida Sans Unicode"/>
                <a:cs typeface="Lucida Sans Unicode"/>
              </a:rPr>
              <a:t>as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the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120" dirty="0">
                <a:latin typeface="Lucida Sans Unicode"/>
                <a:cs typeface="Lucida Sans Unicode"/>
              </a:rPr>
              <a:t>user’s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90" dirty="0">
                <a:latin typeface="Lucida Sans Unicode"/>
                <a:cs typeface="Lucida Sans Unicode"/>
              </a:rPr>
              <a:t>role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30" dirty="0">
                <a:latin typeface="Lucida Sans Unicode"/>
                <a:cs typeface="Lucida Sans Unicode"/>
              </a:rPr>
              <a:t>(passenger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114" dirty="0">
                <a:latin typeface="Lucida Sans Unicode"/>
                <a:cs typeface="Lucida Sans Unicode"/>
              </a:rPr>
              <a:t>or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20" dirty="0">
                <a:latin typeface="Lucida Sans Unicode"/>
                <a:cs typeface="Lucida Sans Unicode"/>
              </a:rPr>
              <a:t>admin)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95" dirty="0">
                <a:latin typeface="Lucida Sans Unicode"/>
                <a:cs typeface="Lucida Sans Unicode"/>
              </a:rPr>
              <a:t>to </a:t>
            </a:r>
            <a:r>
              <a:rPr sz="2300" spc="-710" dirty="0">
                <a:latin typeface="Lucida Sans Unicode"/>
                <a:cs typeface="Lucida Sans Unicode"/>
              </a:rPr>
              <a:t> </a:t>
            </a:r>
            <a:r>
              <a:rPr sz="2300" spc="-15" dirty="0">
                <a:latin typeface="Lucida Sans Unicode"/>
                <a:cs typeface="Lucida Sans Unicode"/>
              </a:rPr>
              <a:t>apply</a:t>
            </a:r>
            <a:r>
              <a:rPr sz="2300" spc="-170" dirty="0">
                <a:latin typeface="Lucida Sans Unicode"/>
                <a:cs typeface="Lucida Sans Unicode"/>
              </a:rPr>
              <a:t> </a:t>
            </a:r>
            <a:r>
              <a:rPr sz="2300" spc="-55" dirty="0">
                <a:latin typeface="Lucida Sans Unicode"/>
                <a:cs typeface="Lucida Sans Unicode"/>
              </a:rPr>
              <a:t>role-based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70" dirty="0">
                <a:latin typeface="Lucida Sans Unicode"/>
                <a:cs typeface="Lucida Sans Unicode"/>
              </a:rPr>
              <a:t>access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95" dirty="0">
                <a:latin typeface="Lucida Sans Unicode"/>
                <a:cs typeface="Lucida Sans Unicode"/>
              </a:rPr>
              <a:t>control.</a:t>
            </a:r>
            <a:endParaRPr sz="2300" dirty="0">
              <a:latin typeface="Lucida Sans Unicode"/>
              <a:cs typeface="Lucida Sans Unicode"/>
            </a:endParaRPr>
          </a:p>
          <a:p>
            <a:pPr marL="360045" indent="-347980">
              <a:lnSpc>
                <a:spcPct val="100000"/>
              </a:lnSpc>
              <a:spcBef>
                <a:spcPts val="390"/>
              </a:spcBef>
              <a:buAutoNum type="arabicPeriod" startAt="4"/>
              <a:tabLst>
                <a:tab pos="360680" algn="l"/>
              </a:tabLst>
            </a:pPr>
            <a:r>
              <a:rPr sz="2300" spc="-20" dirty="0">
                <a:latin typeface="Lucida Sans Unicode"/>
                <a:cs typeface="Lucida Sans Unicode"/>
              </a:rPr>
              <a:t>A</a:t>
            </a:r>
            <a:r>
              <a:rPr sz="2300" spc="-114" dirty="0">
                <a:latin typeface="Lucida Sans Unicode"/>
                <a:cs typeface="Lucida Sans Unicode"/>
              </a:rPr>
              <a:t>cc</a:t>
            </a:r>
            <a:r>
              <a:rPr sz="2300" spc="-65" dirty="0">
                <a:latin typeface="Lucida Sans Unicode"/>
                <a:cs typeface="Lucida Sans Unicode"/>
              </a:rPr>
              <a:t>e</a:t>
            </a:r>
            <a:r>
              <a:rPr sz="2300" spc="-140" dirty="0">
                <a:latin typeface="Lucida Sans Unicode"/>
                <a:cs typeface="Lucida Sans Unicode"/>
              </a:rPr>
              <a:t>s</a:t>
            </a:r>
            <a:r>
              <a:rPr sz="2300" spc="-135" dirty="0">
                <a:latin typeface="Lucida Sans Unicode"/>
                <a:cs typeface="Lucida Sans Unicode"/>
              </a:rPr>
              <a:t>s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105" dirty="0">
                <a:latin typeface="Lucida Sans Unicode"/>
                <a:cs typeface="Lucida Sans Unicode"/>
              </a:rPr>
              <a:t>C</a:t>
            </a:r>
            <a:r>
              <a:rPr sz="2300" spc="-110" dirty="0">
                <a:latin typeface="Lucida Sans Unicode"/>
                <a:cs typeface="Lucida Sans Unicode"/>
              </a:rPr>
              <a:t>on</a:t>
            </a:r>
            <a:r>
              <a:rPr sz="2300" spc="-80" dirty="0">
                <a:latin typeface="Lucida Sans Unicode"/>
                <a:cs typeface="Lucida Sans Unicode"/>
              </a:rPr>
              <a:t>t</a:t>
            </a:r>
            <a:r>
              <a:rPr sz="2300" spc="-125" dirty="0">
                <a:latin typeface="Lucida Sans Unicode"/>
                <a:cs typeface="Lucida Sans Unicode"/>
              </a:rPr>
              <a:t>r</a:t>
            </a:r>
            <a:r>
              <a:rPr sz="2300" spc="-110" dirty="0">
                <a:latin typeface="Lucida Sans Unicode"/>
                <a:cs typeface="Lucida Sans Unicode"/>
              </a:rPr>
              <a:t>o</a:t>
            </a:r>
            <a:r>
              <a:rPr sz="2300" spc="-50" dirty="0">
                <a:latin typeface="Lucida Sans Unicode"/>
                <a:cs typeface="Lucida Sans Unicode"/>
              </a:rPr>
              <a:t>l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50" dirty="0">
                <a:latin typeface="Lucida Sans Unicode"/>
                <a:cs typeface="Lucida Sans Unicode"/>
              </a:rPr>
              <a:t>i</a:t>
            </a:r>
            <a:r>
              <a:rPr sz="2300" spc="-105" dirty="0">
                <a:latin typeface="Lucida Sans Unicode"/>
                <a:cs typeface="Lucida Sans Unicode"/>
              </a:rPr>
              <a:t>n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20" dirty="0">
                <a:latin typeface="Lucida Sans Unicode"/>
                <a:cs typeface="Lucida Sans Unicode"/>
              </a:rPr>
              <a:t>A</a:t>
            </a:r>
            <a:r>
              <a:rPr sz="2300" spc="-60" dirty="0">
                <a:latin typeface="Lucida Sans Unicode"/>
                <a:cs typeface="Lucida Sans Unicode"/>
              </a:rPr>
              <a:t>P</a:t>
            </a:r>
            <a:r>
              <a:rPr sz="2300" spc="10" dirty="0">
                <a:latin typeface="Lucida Sans Unicode"/>
                <a:cs typeface="Lucida Sans Unicode"/>
              </a:rPr>
              <a:t>I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180" dirty="0">
                <a:latin typeface="Lucida Sans Unicode"/>
                <a:cs typeface="Lucida Sans Unicode"/>
              </a:rPr>
              <a:t>E</a:t>
            </a:r>
            <a:r>
              <a:rPr sz="2300" spc="-110" dirty="0">
                <a:latin typeface="Lucida Sans Unicode"/>
                <a:cs typeface="Lucida Sans Unicode"/>
              </a:rPr>
              <a:t>n</a:t>
            </a:r>
            <a:r>
              <a:rPr sz="2300" spc="-45" dirty="0">
                <a:latin typeface="Lucida Sans Unicode"/>
                <a:cs typeface="Lucida Sans Unicode"/>
              </a:rPr>
              <a:t>d</a:t>
            </a:r>
            <a:r>
              <a:rPr sz="2300" spc="-50" dirty="0">
                <a:latin typeface="Lucida Sans Unicode"/>
                <a:cs typeface="Lucida Sans Unicode"/>
              </a:rPr>
              <a:t>p</a:t>
            </a:r>
            <a:r>
              <a:rPr sz="2300" spc="-110" dirty="0">
                <a:latin typeface="Lucida Sans Unicode"/>
                <a:cs typeface="Lucida Sans Unicode"/>
              </a:rPr>
              <a:t>o</a:t>
            </a:r>
            <a:r>
              <a:rPr sz="2300" spc="-50" dirty="0">
                <a:latin typeface="Lucida Sans Unicode"/>
                <a:cs typeface="Lucida Sans Unicode"/>
              </a:rPr>
              <a:t>i</a:t>
            </a:r>
            <a:r>
              <a:rPr sz="2300" spc="-110" dirty="0">
                <a:latin typeface="Lucida Sans Unicode"/>
                <a:cs typeface="Lucida Sans Unicode"/>
              </a:rPr>
              <a:t>n</a:t>
            </a:r>
            <a:r>
              <a:rPr sz="2300" spc="-80" dirty="0">
                <a:latin typeface="Lucida Sans Unicode"/>
                <a:cs typeface="Lucida Sans Unicode"/>
              </a:rPr>
              <a:t>t</a:t>
            </a:r>
            <a:r>
              <a:rPr sz="2300" spc="-135" dirty="0">
                <a:latin typeface="Lucida Sans Unicode"/>
                <a:cs typeface="Lucida Sans Unicode"/>
              </a:rPr>
              <a:t>s</a:t>
            </a:r>
            <a:endParaRPr sz="23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300" spc="-25" dirty="0">
                <a:latin typeface="Lucida Sans Unicode"/>
                <a:cs typeface="Lucida Sans Unicode"/>
              </a:rPr>
              <a:t>Only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75" dirty="0">
                <a:latin typeface="Lucida Sans Unicode"/>
                <a:cs typeface="Lucida Sans Unicode"/>
              </a:rPr>
              <a:t>specific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125" dirty="0">
                <a:latin typeface="Lucida Sans Unicode"/>
                <a:cs typeface="Lucida Sans Unicode"/>
              </a:rPr>
              <a:t>users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30" dirty="0">
                <a:latin typeface="Lucida Sans Unicode"/>
                <a:cs typeface="Lucida Sans Unicode"/>
              </a:rPr>
              <a:t>can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70" dirty="0">
                <a:latin typeface="Lucida Sans Unicode"/>
                <a:cs typeface="Lucida Sans Unicode"/>
              </a:rPr>
              <a:t>access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55" dirty="0">
                <a:latin typeface="Lucida Sans Unicode"/>
                <a:cs typeface="Lucida Sans Unicode"/>
              </a:rPr>
              <a:t>certain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endpoints.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130" dirty="0">
                <a:latin typeface="Lucida Sans Unicode"/>
                <a:cs typeface="Lucida Sans Unicode"/>
              </a:rPr>
              <a:t>For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75" dirty="0">
                <a:latin typeface="Lucida Sans Unicode"/>
                <a:cs typeface="Lucida Sans Unicode"/>
              </a:rPr>
              <a:t>example:</a:t>
            </a:r>
            <a:endParaRPr sz="2300" dirty="0">
              <a:latin typeface="Lucida Sans Unicode"/>
              <a:cs typeface="Lucida Sans Unicode"/>
            </a:endParaRPr>
          </a:p>
          <a:p>
            <a:pPr marL="12700" marR="7093584">
              <a:lnSpc>
                <a:spcPct val="114100"/>
              </a:lnSpc>
            </a:pPr>
            <a:r>
              <a:rPr sz="2300" spc="-75" dirty="0">
                <a:latin typeface="Lucida Sans Unicode"/>
                <a:cs typeface="Lucida Sans Unicode"/>
              </a:rPr>
              <a:t>Booking </a:t>
            </a:r>
            <a:r>
              <a:rPr sz="2300" spc="-40" dirty="0">
                <a:latin typeface="Lucida Sans Unicode"/>
                <a:cs typeface="Lucida Sans Unicode"/>
              </a:rPr>
              <a:t>management </a:t>
            </a:r>
            <a:r>
              <a:rPr sz="2300" spc="-85" dirty="0">
                <a:latin typeface="Lucida Sans Unicode"/>
                <a:cs typeface="Lucida Sans Unicode"/>
              </a:rPr>
              <a:t>endpoints </a:t>
            </a:r>
            <a:r>
              <a:rPr sz="2300" spc="-90" dirty="0">
                <a:latin typeface="Lucida Sans Unicode"/>
                <a:cs typeface="Lucida Sans Unicode"/>
              </a:rPr>
              <a:t>require </a:t>
            </a:r>
            <a:r>
              <a:rPr sz="2300" spc="140" dirty="0">
                <a:latin typeface="Lucida Sans Unicode"/>
                <a:cs typeface="Lucida Sans Unicode"/>
              </a:rPr>
              <a:t>a </a:t>
            </a:r>
            <a:r>
              <a:rPr sz="2300" spc="-10" dirty="0">
                <a:latin typeface="Lucida Sans Unicode"/>
                <a:cs typeface="Lucida Sans Unicode"/>
              </a:rPr>
              <a:t>valid </a:t>
            </a:r>
            <a:r>
              <a:rPr sz="2300" spc="-65" dirty="0">
                <a:latin typeface="Lucida Sans Unicode"/>
                <a:cs typeface="Lucida Sans Unicode"/>
              </a:rPr>
              <a:t>passenger </a:t>
            </a:r>
            <a:r>
              <a:rPr sz="2300" spc="-105" dirty="0">
                <a:latin typeface="Lucida Sans Unicode"/>
                <a:cs typeface="Lucida Sans Unicode"/>
              </a:rPr>
              <a:t>token. </a:t>
            </a:r>
            <a:r>
              <a:rPr sz="2300" spc="-100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Flight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40" dirty="0">
                <a:latin typeface="Lucida Sans Unicode"/>
                <a:cs typeface="Lucida Sans Unicode"/>
              </a:rPr>
              <a:t>management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114" dirty="0">
                <a:latin typeface="Lucida Sans Unicode"/>
                <a:cs typeface="Lucida Sans Unicode"/>
              </a:rPr>
              <a:t>or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40" dirty="0">
                <a:latin typeface="Lucida Sans Unicode"/>
                <a:cs typeface="Lucida Sans Unicode"/>
              </a:rPr>
              <a:t>data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35" dirty="0">
                <a:latin typeface="Lucida Sans Unicode"/>
                <a:cs typeface="Lucida Sans Unicode"/>
              </a:rPr>
              <a:t>analysis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endpoints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90" dirty="0">
                <a:latin typeface="Lucida Sans Unicode"/>
                <a:cs typeface="Lucida Sans Unicode"/>
              </a:rPr>
              <a:t>require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15" dirty="0">
                <a:latin typeface="Lucida Sans Unicode"/>
                <a:cs typeface="Lucida Sans Unicode"/>
              </a:rPr>
              <a:t>an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35" dirty="0">
                <a:latin typeface="Lucida Sans Unicode"/>
                <a:cs typeface="Lucida Sans Unicode"/>
              </a:rPr>
              <a:t>admin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105" dirty="0">
                <a:latin typeface="Lucida Sans Unicode"/>
                <a:cs typeface="Lucida Sans Unicode"/>
              </a:rPr>
              <a:t>token. </a:t>
            </a:r>
            <a:r>
              <a:rPr sz="2300" spc="-710" dirty="0">
                <a:latin typeface="Lucida Sans Unicode"/>
                <a:cs typeface="Lucida Sans Unicode"/>
              </a:rPr>
              <a:t> </a:t>
            </a:r>
            <a:r>
              <a:rPr sz="2300" spc="40" dirty="0">
                <a:latin typeface="Lucida Sans Unicode"/>
                <a:cs typeface="Lucida Sans Unicode"/>
              </a:rPr>
              <a:t>Why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70" dirty="0">
                <a:latin typeface="Lucida Sans Unicode"/>
                <a:cs typeface="Lucida Sans Unicode"/>
              </a:rPr>
              <a:t>JWTs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15" dirty="0">
                <a:latin typeface="Lucida Sans Unicode"/>
                <a:cs typeface="Lucida Sans Unicode"/>
              </a:rPr>
              <a:t>are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5" dirty="0">
                <a:latin typeface="Lucida Sans Unicode"/>
                <a:cs typeface="Lucida Sans Unicode"/>
              </a:rPr>
              <a:t>Ideal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for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140" dirty="0">
                <a:latin typeface="Lucida Sans Unicode"/>
                <a:cs typeface="Lucida Sans Unicode"/>
              </a:rPr>
              <a:t>a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Flight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75" dirty="0">
                <a:latin typeface="Lucida Sans Unicode"/>
                <a:cs typeface="Lucida Sans Unicode"/>
              </a:rPr>
              <a:t>Booking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50" dirty="0">
                <a:latin typeface="Lucida Sans Unicode"/>
                <a:cs typeface="Lucida Sans Unicode"/>
              </a:rPr>
              <a:t>Application</a:t>
            </a:r>
            <a:endParaRPr sz="2300" dirty="0">
              <a:latin typeface="Lucida Sans Unicode"/>
              <a:cs typeface="Lucida Sans Unicode"/>
            </a:endParaRPr>
          </a:p>
          <a:p>
            <a:pPr marL="12700" marR="43180">
              <a:lnSpc>
                <a:spcPct val="114100"/>
              </a:lnSpc>
              <a:spcBef>
                <a:spcPts val="5"/>
              </a:spcBef>
            </a:pPr>
            <a:r>
              <a:rPr sz="2300" spc="-60" dirty="0">
                <a:latin typeface="Lucida Sans Unicode"/>
                <a:cs typeface="Lucida Sans Unicode"/>
              </a:rPr>
              <a:t>Stateless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75" dirty="0">
                <a:latin typeface="Lucida Sans Unicode"/>
                <a:cs typeface="Lucida Sans Unicode"/>
              </a:rPr>
              <a:t>Authentication: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10" dirty="0">
                <a:latin typeface="Lucida Sans Unicode"/>
                <a:cs typeface="Lucida Sans Unicode"/>
              </a:rPr>
              <a:t>With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110" dirty="0">
                <a:latin typeface="Lucida Sans Unicode"/>
                <a:cs typeface="Lucida Sans Unicode"/>
              </a:rPr>
              <a:t>no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-70" dirty="0">
                <a:latin typeface="Lucida Sans Unicode"/>
                <a:cs typeface="Lucida Sans Unicode"/>
              </a:rPr>
              <a:t>need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-95" dirty="0">
                <a:latin typeface="Lucida Sans Unicode"/>
                <a:cs typeface="Lucida Sans Unicode"/>
              </a:rPr>
              <a:t>to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105" dirty="0">
                <a:latin typeface="Lucida Sans Unicode"/>
                <a:cs typeface="Lucida Sans Unicode"/>
              </a:rPr>
              <a:t>store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-110" dirty="0">
                <a:latin typeface="Lucida Sans Unicode"/>
                <a:cs typeface="Lucida Sans Unicode"/>
              </a:rPr>
              <a:t>session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65" dirty="0">
                <a:latin typeface="Lucida Sans Unicode"/>
                <a:cs typeface="Lucida Sans Unicode"/>
              </a:rPr>
              <a:t>information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-110" dirty="0">
                <a:latin typeface="Lucida Sans Unicode"/>
                <a:cs typeface="Lucida Sans Unicode"/>
              </a:rPr>
              <a:t>on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the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95" dirty="0">
                <a:latin typeface="Lucida Sans Unicode"/>
                <a:cs typeface="Lucida Sans Unicode"/>
              </a:rPr>
              <a:t>server,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70" dirty="0">
                <a:latin typeface="Lucida Sans Unicode"/>
                <a:cs typeface="Lucida Sans Unicode"/>
              </a:rPr>
              <a:t>JWTs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-60" dirty="0">
                <a:latin typeface="Lucida Sans Unicode"/>
                <a:cs typeface="Lucida Sans Unicode"/>
              </a:rPr>
              <a:t>make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65" dirty="0">
                <a:latin typeface="Lucida Sans Unicode"/>
                <a:cs typeface="Lucida Sans Unicode"/>
              </a:rPr>
              <a:t>it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-30" dirty="0">
                <a:latin typeface="Lucida Sans Unicode"/>
                <a:cs typeface="Lucida Sans Unicode"/>
              </a:rPr>
              <a:t>easy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95" dirty="0">
                <a:latin typeface="Lucida Sans Unicode"/>
                <a:cs typeface="Lucida Sans Unicode"/>
              </a:rPr>
              <a:t>to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-45" dirty="0">
                <a:latin typeface="Lucida Sans Unicode"/>
                <a:cs typeface="Lucida Sans Unicode"/>
              </a:rPr>
              <a:t>scale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the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40" dirty="0">
                <a:latin typeface="Lucida Sans Unicode"/>
                <a:cs typeface="Lucida Sans Unicode"/>
              </a:rPr>
              <a:t>application. </a:t>
            </a:r>
            <a:r>
              <a:rPr sz="2300" spc="-710" dirty="0">
                <a:latin typeface="Lucida Sans Unicode"/>
                <a:cs typeface="Lucida Sans Unicode"/>
              </a:rPr>
              <a:t> </a:t>
            </a:r>
            <a:r>
              <a:rPr sz="2300" spc="-75" dirty="0">
                <a:latin typeface="Lucida Sans Unicode"/>
                <a:cs typeface="Lucida Sans Unicode"/>
              </a:rPr>
              <a:t>Enhanced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85" dirty="0">
                <a:latin typeface="Lucida Sans Unicode"/>
                <a:cs typeface="Lucida Sans Unicode"/>
              </a:rPr>
              <a:t>Security: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145" dirty="0">
                <a:latin typeface="Lucida Sans Unicode"/>
                <a:cs typeface="Lucida Sans Unicode"/>
              </a:rPr>
              <a:t>JWT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75" dirty="0">
                <a:latin typeface="Lucida Sans Unicode"/>
                <a:cs typeface="Lucida Sans Unicode"/>
              </a:rPr>
              <a:t>signatures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70" dirty="0">
                <a:latin typeface="Lucida Sans Unicode"/>
                <a:cs typeface="Lucida Sans Unicode"/>
              </a:rPr>
              <a:t>help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75" dirty="0">
                <a:latin typeface="Lucida Sans Unicode"/>
                <a:cs typeface="Lucida Sans Unicode"/>
              </a:rPr>
              <a:t>prevent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60" dirty="0">
                <a:latin typeface="Lucida Sans Unicode"/>
                <a:cs typeface="Lucida Sans Unicode"/>
              </a:rPr>
              <a:t>tampering,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5" dirty="0">
                <a:latin typeface="Lucida Sans Unicode"/>
                <a:cs typeface="Lucida Sans Unicode"/>
              </a:rPr>
              <a:t>and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80" dirty="0">
                <a:latin typeface="Lucida Sans Unicode"/>
                <a:cs typeface="Lucida Sans Unicode"/>
              </a:rPr>
              <a:t>expiration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90" dirty="0">
                <a:latin typeface="Lucida Sans Unicode"/>
                <a:cs typeface="Lucida Sans Unicode"/>
              </a:rPr>
              <a:t>times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105" dirty="0">
                <a:latin typeface="Lucida Sans Unicode"/>
                <a:cs typeface="Lucida Sans Unicode"/>
              </a:rPr>
              <a:t>minimize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130" dirty="0">
                <a:latin typeface="Lucida Sans Unicode"/>
                <a:cs typeface="Lucida Sans Unicode"/>
              </a:rPr>
              <a:t>risks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80" dirty="0">
                <a:latin typeface="Lucida Sans Unicode"/>
                <a:cs typeface="Lucida Sans Unicode"/>
              </a:rPr>
              <a:t>in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45" dirty="0">
                <a:latin typeface="Lucida Sans Unicode"/>
                <a:cs typeface="Lucida Sans Unicode"/>
              </a:rPr>
              <a:t>case</a:t>
            </a:r>
            <a:r>
              <a:rPr sz="2300" spc="-165" dirty="0">
                <a:latin typeface="Lucida Sans Unicode"/>
                <a:cs typeface="Lucida Sans Unicode"/>
              </a:rPr>
              <a:t> </a:t>
            </a:r>
            <a:r>
              <a:rPr sz="2300" spc="-65" dirty="0">
                <a:latin typeface="Lucida Sans Unicode"/>
                <a:cs typeface="Lucida Sans Unicode"/>
              </a:rPr>
              <a:t>of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110" dirty="0">
                <a:latin typeface="Lucida Sans Unicode"/>
                <a:cs typeface="Lucida Sans Unicode"/>
              </a:rPr>
              <a:t>token</a:t>
            </a:r>
            <a:r>
              <a:rPr sz="2300" spc="-160" dirty="0">
                <a:latin typeface="Lucida Sans Unicode"/>
                <a:cs typeface="Lucida Sans Unicode"/>
              </a:rPr>
              <a:t> </a:t>
            </a:r>
            <a:r>
              <a:rPr sz="2300" spc="-70" dirty="0">
                <a:latin typeface="Lucida Sans Unicode"/>
                <a:cs typeface="Lucida Sans Unicode"/>
              </a:rPr>
              <a:t>theft.</a:t>
            </a:r>
            <a:endParaRPr sz="2300" dirty="0">
              <a:latin typeface="Lucida Sans Unicode"/>
              <a:cs typeface="Lucida Sans Unicode"/>
            </a:endParaRPr>
          </a:p>
          <a:p>
            <a:pPr marL="12700" marR="51435">
              <a:lnSpc>
                <a:spcPct val="114100"/>
              </a:lnSpc>
            </a:pPr>
            <a:r>
              <a:rPr sz="2300" spc="-35" dirty="0">
                <a:latin typeface="Lucida Sans Unicode"/>
                <a:cs typeface="Lucida Sans Unicode"/>
              </a:rPr>
              <a:t>Role-Based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100" dirty="0">
                <a:latin typeface="Lucida Sans Unicode"/>
                <a:cs typeface="Lucida Sans Unicode"/>
              </a:rPr>
              <a:t>Access: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70" dirty="0">
                <a:latin typeface="Lucida Sans Unicode"/>
                <a:cs typeface="Lucida Sans Unicode"/>
              </a:rPr>
              <a:t>JWTs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-25" dirty="0">
                <a:latin typeface="Lucida Sans Unicode"/>
                <a:cs typeface="Lucida Sans Unicode"/>
              </a:rPr>
              <a:t>facilitate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55" dirty="0">
                <a:latin typeface="Lucida Sans Unicode"/>
                <a:cs typeface="Lucida Sans Unicode"/>
              </a:rPr>
              <a:t>role-based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-70" dirty="0">
                <a:latin typeface="Lucida Sans Unicode"/>
                <a:cs typeface="Lucida Sans Unicode"/>
              </a:rPr>
              <a:t>access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-100" dirty="0">
                <a:latin typeface="Lucida Sans Unicode"/>
                <a:cs typeface="Lucida Sans Unicode"/>
              </a:rPr>
              <a:t>control,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55" dirty="0">
                <a:latin typeface="Lucida Sans Unicode"/>
                <a:cs typeface="Lucida Sans Unicode"/>
              </a:rPr>
              <a:t>allowing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-75" dirty="0">
                <a:latin typeface="Lucida Sans Unicode"/>
                <a:cs typeface="Lucida Sans Unicode"/>
              </a:rPr>
              <a:t>passengers,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-60" dirty="0">
                <a:latin typeface="Lucida Sans Unicode"/>
                <a:cs typeface="Lucida Sans Unicode"/>
              </a:rPr>
              <a:t>admins,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-5" dirty="0">
                <a:latin typeface="Lucida Sans Unicode"/>
                <a:cs typeface="Lucida Sans Unicode"/>
              </a:rPr>
              <a:t>and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45" dirty="0">
                <a:latin typeface="Lucida Sans Unicode"/>
                <a:cs typeface="Lucida Sans Unicode"/>
              </a:rPr>
              <a:t>airline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-25" dirty="0">
                <a:latin typeface="Lucida Sans Unicode"/>
                <a:cs typeface="Lucida Sans Unicode"/>
              </a:rPr>
              <a:t>staff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-95" dirty="0">
                <a:latin typeface="Lucida Sans Unicode"/>
                <a:cs typeface="Lucida Sans Unicode"/>
              </a:rPr>
              <a:t>to</a:t>
            </a:r>
            <a:r>
              <a:rPr sz="2300" spc="-155" dirty="0">
                <a:latin typeface="Lucida Sans Unicode"/>
                <a:cs typeface="Lucida Sans Unicode"/>
              </a:rPr>
              <a:t> </a:t>
            </a:r>
            <a:r>
              <a:rPr sz="2300" spc="-20" dirty="0">
                <a:latin typeface="Lucida Sans Unicode"/>
                <a:cs typeface="Lucida Sans Unicode"/>
              </a:rPr>
              <a:t>have</a:t>
            </a:r>
            <a:r>
              <a:rPr sz="2300" spc="-150" dirty="0">
                <a:latin typeface="Lucida Sans Unicode"/>
                <a:cs typeface="Lucida Sans Unicode"/>
              </a:rPr>
              <a:t> </a:t>
            </a:r>
            <a:r>
              <a:rPr sz="2300" spc="-110" dirty="0">
                <a:latin typeface="Lucida Sans Unicode"/>
                <a:cs typeface="Lucida Sans Unicode"/>
              </a:rPr>
              <a:t>secure, </a:t>
            </a:r>
            <a:r>
              <a:rPr sz="2300" spc="-710" dirty="0">
                <a:latin typeface="Lucida Sans Unicode"/>
                <a:cs typeface="Lucida Sans Unicode"/>
              </a:rPr>
              <a:t> </a:t>
            </a:r>
            <a:r>
              <a:rPr sz="2300" spc="-75" dirty="0">
                <a:latin typeface="Lucida Sans Unicode"/>
                <a:cs typeface="Lucida Sans Unicode"/>
              </a:rPr>
              <a:t>role-specific</a:t>
            </a:r>
            <a:r>
              <a:rPr sz="2300" spc="-170" dirty="0">
                <a:latin typeface="Lucida Sans Unicode"/>
                <a:cs typeface="Lucida Sans Unicode"/>
              </a:rPr>
              <a:t> </a:t>
            </a:r>
            <a:r>
              <a:rPr sz="2300" spc="-95" dirty="0">
                <a:latin typeface="Lucida Sans Unicode"/>
                <a:cs typeface="Lucida Sans Unicode"/>
              </a:rPr>
              <a:t>permissions.</a:t>
            </a:r>
            <a:endParaRPr sz="23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31331"/>
            <a:ext cx="6575521" cy="5943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47923" y="0"/>
            <a:ext cx="4540076" cy="6718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86089" y="4915249"/>
            <a:ext cx="7915909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375" dirty="0">
                <a:latin typeface="Verdana"/>
                <a:cs typeface="Verdana"/>
              </a:rPr>
              <a:t>T</a:t>
            </a:r>
            <a:r>
              <a:rPr sz="5500" spc="-325" dirty="0">
                <a:latin typeface="Verdana"/>
                <a:cs typeface="Verdana"/>
              </a:rPr>
              <a:t>h</a:t>
            </a:r>
            <a:r>
              <a:rPr sz="5500" spc="-355" dirty="0">
                <a:latin typeface="Verdana"/>
                <a:cs typeface="Verdana"/>
              </a:rPr>
              <a:t>e</a:t>
            </a:r>
            <a:r>
              <a:rPr sz="5500" spc="-590" dirty="0">
                <a:latin typeface="Verdana"/>
                <a:cs typeface="Verdana"/>
              </a:rPr>
              <a:t> </a:t>
            </a:r>
            <a:r>
              <a:rPr sz="5500" spc="-700" dirty="0">
                <a:latin typeface="Verdana"/>
                <a:cs typeface="Verdana"/>
              </a:rPr>
              <a:t>I</a:t>
            </a:r>
            <a:r>
              <a:rPr sz="5500" spc="-470" dirty="0">
                <a:latin typeface="Verdana"/>
                <a:cs typeface="Verdana"/>
              </a:rPr>
              <a:t>m</a:t>
            </a:r>
            <a:r>
              <a:rPr sz="5500" spc="-80" dirty="0">
                <a:latin typeface="Verdana"/>
                <a:cs typeface="Verdana"/>
              </a:rPr>
              <a:t>p</a:t>
            </a:r>
            <a:r>
              <a:rPr sz="5500" spc="-40" dirty="0">
                <a:latin typeface="Verdana"/>
                <a:cs typeface="Verdana"/>
              </a:rPr>
              <a:t>l</a:t>
            </a:r>
            <a:r>
              <a:rPr sz="5500" spc="-360" dirty="0">
                <a:latin typeface="Verdana"/>
                <a:cs typeface="Verdana"/>
              </a:rPr>
              <a:t>e</a:t>
            </a:r>
            <a:r>
              <a:rPr sz="5500" spc="-470" dirty="0">
                <a:latin typeface="Verdana"/>
                <a:cs typeface="Verdana"/>
              </a:rPr>
              <a:t>m</a:t>
            </a:r>
            <a:r>
              <a:rPr sz="5500" spc="-360" dirty="0">
                <a:latin typeface="Verdana"/>
                <a:cs typeface="Verdana"/>
              </a:rPr>
              <a:t>e</a:t>
            </a:r>
            <a:r>
              <a:rPr sz="5500" spc="-325" dirty="0">
                <a:latin typeface="Verdana"/>
                <a:cs typeface="Verdana"/>
              </a:rPr>
              <a:t>n</a:t>
            </a:r>
            <a:r>
              <a:rPr sz="5500" spc="-290" dirty="0">
                <a:latin typeface="Verdana"/>
                <a:cs typeface="Verdana"/>
              </a:rPr>
              <a:t>t</a:t>
            </a:r>
            <a:r>
              <a:rPr sz="5500" spc="70" dirty="0">
                <a:latin typeface="Verdana"/>
                <a:cs typeface="Verdana"/>
              </a:rPr>
              <a:t>a</a:t>
            </a:r>
            <a:r>
              <a:rPr sz="5500" spc="-290" dirty="0">
                <a:latin typeface="Verdana"/>
                <a:cs typeface="Verdana"/>
              </a:rPr>
              <a:t>t</a:t>
            </a:r>
            <a:r>
              <a:rPr sz="5500" spc="-25" dirty="0">
                <a:latin typeface="Verdana"/>
                <a:cs typeface="Verdana"/>
              </a:rPr>
              <a:t>i</a:t>
            </a:r>
            <a:r>
              <a:rPr sz="5500" spc="-215" dirty="0">
                <a:latin typeface="Verdana"/>
                <a:cs typeface="Verdana"/>
              </a:rPr>
              <a:t>o</a:t>
            </a:r>
            <a:r>
              <a:rPr sz="5500" spc="-320" dirty="0">
                <a:latin typeface="Verdana"/>
                <a:cs typeface="Verdana"/>
              </a:rPr>
              <a:t>n</a:t>
            </a:r>
            <a:r>
              <a:rPr sz="5500" spc="-590" dirty="0">
                <a:latin typeface="Verdana"/>
                <a:cs typeface="Verdana"/>
              </a:rPr>
              <a:t> </a:t>
            </a:r>
            <a:r>
              <a:rPr sz="5500" spc="-409" dirty="0">
                <a:latin typeface="Verdana"/>
                <a:cs typeface="Verdana"/>
              </a:rPr>
              <a:t>P</a:t>
            </a:r>
            <a:r>
              <a:rPr sz="5500" spc="70" dirty="0">
                <a:latin typeface="Verdana"/>
                <a:cs typeface="Verdana"/>
              </a:rPr>
              <a:t>a</a:t>
            </a:r>
            <a:r>
              <a:rPr sz="5500" spc="-380" dirty="0">
                <a:latin typeface="Verdana"/>
                <a:cs typeface="Verdana"/>
              </a:rPr>
              <a:t>r</a:t>
            </a:r>
            <a:r>
              <a:rPr sz="5500" spc="-285" dirty="0">
                <a:latin typeface="Verdana"/>
                <a:cs typeface="Verdana"/>
              </a:rPr>
              <a:t>t</a:t>
            </a:r>
            <a:endParaRPr sz="5500" dirty="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4584" y="149225"/>
            <a:ext cx="16229330" cy="1625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6700"/>
              </a:lnSpc>
              <a:spcBef>
                <a:spcPts val="95"/>
              </a:spcBef>
            </a:pPr>
            <a:r>
              <a:rPr sz="3000" spc="-60" dirty="0">
                <a:solidFill>
                  <a:srgbClr val="181818"/>
                </a:solidFill>
                <a:latin typeface="Verdana"/>
                <a:cs typeface="Verdana"/>
              </a:rPr>
              <a:t>The</a:t>
            </a:r>
            <a:r>
              <a:rPr sz="3000" spc="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spc="60" dirty="0">
                <a:solidFill>
                  <a:srgbClr val="181818"/>
                </a:solidFill>
                <a:latin typeface="Verdana"/>
                <a:cs typeface="Verdana"/>
              </a:rPr>
              <a:t>implementation</a:t>
            </a:r>
            <a:r>
              <a:rPr sz="3000" spc="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spc="55" dirty="0">
                <a:solidFill>
                  <a:srgbClr val="181818"/>
                </a:solidFill>
                <a:latin typeface="Verdana"/>
                <a:cs typeface="Verdana"/>
              </a:rPr>
              <a:t>part</a:t>
            </a:r>
            <a:r>
              <a:rPr sz="3000" spc="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181818"/>
                </a:solidFill>
                <a:latin typeface="Verdana"/>
                <a:cs typeface="Verdana"/>
              </a:rPr>
              <a:t>focuses</a:t>
            </a:r>
            <a:r>
              <a:rPr sz="3000" spc="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spc="-50" dirty="0">
                <a:solidFill>
                  <a:srgbClr val="181818"/>
                </a:solidFill>
                <a:latin typeface="Verdana"/>
                <a:cs typeface="Verdana"/>
              </a:rPr>
              <a:t>on</a:t>
            </a:r>
            <a:r>
              <a:rPr sz="3000" spc="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181818"/>
                </a:solidFill>
                <a:latin typeface="Verdana"/>
                <a:cs typeface="Verdana"/>
              </a:rPr>
              <a:t>developing</a:t>
            </a:r>
            <a:r>
              <a:rPr sz="3000" spc="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spc="-45" dirty="0">
                <a:solidFill>
                  <a:srgbClr val="181818"/>
                </a:solidFill>
                <a:latin typeface="Verdana"/>
                <a:cs typeface="Verdana"/>
              </a:rPr>
              <a:t>the</a:t>
            </a:r>
            <a:r>
              <a:rPr sz="3000" spc="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181818"/>
                </a:solidFill>
                <a:latin typeface="Verdana"/>
                <a:cs typeface="Verdana"/>
              </a:rPr>
              <a:t>best</a:t>
            </a:r>
            <a:r>
              <a:rPr sz="3000" spc="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spc="-65" dirty="0">
                <a:solidFill>
                  <a:srgbClr val="181818"/>
                </a:solidFill>
                <a:latin typeface="Verdana"/>
                <a:cs typeface="Verdana"/>
              </a:rPr>
              <a:t>user</a:t>
            </a:r>
            <a:r>
              <a:rPr sz="3000" spc="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spc="45" dirty="0">
                <a:solidFill>
                  <a:srgbClr val="181818"/>
                </a:solidFill>
                <a:latin typeface="Verdana"/>
                <a:cs typeface="Verdana"/>
              </a:rPr>
              <a:t>interface,</a:t>
            </a:r>
            <a:r>
              <a:rPr sz="3000" spc="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spc="-45" dirty="0">
                <a:solidFill>
                  <a:srgbClr val="181818"/>
                </a:solidFill>
                <a:latin typeface="Verdana"/>
                <a:cs typeface="Verdana"/>
              </a:rPr>
              <a:t>the</a:t>
            </a:r>
            <a:r>
              <a:rPr sz="3000" spc="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181818"/>
                </a:solidFill>
                <a:latin typeface="Verdana"/>
                <a:cs typeface="Verdana"/>
              </a:rPr>
              <a:t>best </a:t>
            </a:r>
            <a:r>
              <a:rPr sz="3000" spc="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spc="-50" dirty="0">
                <a:solidFill>
                  <a:srgbClr val="181818"/>
                </a:solidFill>
                <a:latin typeface="Verdana"/>
                <a:cs typeface="Verdana"/>
              </a:rPr>
              <a:t>server</a:t>
            </a:r>
            <a:r>
              <a:rPr sz="3000" spc="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spc="5" dirty="0">
                <a:solidFill>
                  <a:srgbClr val="181818"/>
                </a:solidFill>
                <a:latin typeface="Verdana"/>
                <a:cs typeface="Verdana"/>
              </a:rPr>
              <a:t>experience</a:t>
            </a:r>
            <a:r>
              <a:rPr sz="3000" spc="75" dirty="0">
                <a:solidFill>
                  <a:srgbClr val="181818"/>
                </a:solidFill>
                <a:latin typeface="Verdana"/>
                <a:cs typeface="Verdana"/>
              </a:rPr>
              <a:t> and</a:t>
            </a:r>
            <a:r>
              <a:rPr sz="3000" spc="8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spc="70" dirty="0">
                <a:solidFill>
                  <a:srgbClr val="181818"/>
                </a:solidFill>
                <a:latin typeface="Verdana"/>
                <a:cs typeface="Verdana"/>
              </a:rPr>
              <a:t>also</a:t>
            </a:r>
            <a:r>
              <a:rPr sz="3000" spc="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spc="-40" dirty="0">
                <a:solidFill>
                  <a:srgbClr val="181818"/>
                </a:solidFill>
                <a:latin typeface="Verdana"/>
                <a:cs typeface="Verdana"/>
              </a:rPr>
              <a:t>to</a:t>
            </a:r>
            <a:r>
              <a:rPr sz="3000" spc="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spc="40" dirty="0">
                <a:solidFill>
                  <a:srgbClr val="181818"/>
                </a:solidFill>
                <a:latin typeface="Verdana"/>
                <a:cs typeface="Verdana"/>
              </a:rPr>
              <a:t>provide</a:t>
            </a:r>
            <a:r>
              <a:rPr sz="3000" spc="8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spc="-45" dirty="0">
                <a:solidFill>
                  <a:srgbClr val="181818"/>
                </a:solidFill>
                <a:latin typeface="Verdana"/>
                <a:cs typeface="Verdana"/>
              </a:rPr>
              <a:t>the</a:t>
            </a:r>
            <a:r>
              <a:rPr sz="3000" spc="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spc="120" dirty="0">
                <a:solidFill>
                  <a:srgbClr val="181818"/>
                </a:solidFill>
                <a:latin typeface="Verdana"/>
                <a:cs typeface="Verdana"/>
              </a:rPr>
              <a:t>data</a:t>
            </a:r>
            <a:r>
              <a:rPr sz="3000" spc="75" dirty="0">
                <a:solidFill>
                  <a:srgbClr val="181818"/>
                </a:solidFill>
                <a:latin typeface="Verdana"/>
                <a:cs typeface="Verdana"/>
              </a:rPr>
              <a:t> based </a:t>
            </a:r>
            <a:r>
              <a:rPr sz="3000" spc="-50" dirty="0">
                <a:solidFill>
                  <a:srgbClr val="181818"/>
                </a:solidFill>
                <a:latin typeface="Verdana"/>
                <a:cs typeface="Verdana"/>
              </a:rPr>
              <a:t>on</a:t>
            </a:r>
            <a:r>
              <a:rPr sz="3000" spc="8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spc="-45" dirty="0">
                <a:solidFill>
                  <a:srgbClr val="181818"/>
                </a:solidFill>
                <a:latin typeface="Verdana"/>
                <a:cs typeface="Verdana"/>
              </a:rPr>
              <a:t>the</a:t>
            </a:r>
            <a:r>
              <a:rPr sz="3000" spc="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spc="5" dirty="0">
                <a:solidFill>
                  <a:srgbClr val="181818"/>
                </a:solidFill>
                <a:latin typeface="Verdana"/>
                <a:cs typeface="Verdana"/>
              </a:rPr>
              <a:t>searches</a:t>
            </a:r>
            <a:r>
              <a:rPr sz="3000" spc="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spc="35" dirty="0">
                <a:solidFill>
                  <a:srgbClr val="181818"/>
                </a:solidFill>
                <a:latin typeface="Verdana"/>
                <a:cs typeface="Verdana"/>
              </a:rPr>
              <a:t>made</a:t>
            </a:r>
            <a:r>
              <a:rPr sz="3000" spc="8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spc="-55" dirty="0">
                <a:solidFill>
                  <a:srgbClr val="181818"/>
                </a:solidFill>
                <a:latin typeface="Verdana"/>
                <a:cs typeface="Verdana"/>
              </a:rPr>
              <a:t>by</a:t>
            </a:r>
            <a:r>
              <a:rPr sz="3000" spc="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spc="-45" dirty="0">
                <a:solidFill>
                  <a:srgbClr val="181818"/>
                </a:solidFill>
                <a:latin typeface="Verdana"/>
                <a:cs typeface="Verdana"/>
              </a:rPr>
              <a:t>the </a:t>
            </a:r>
            <a:r>
              <a:rPr sz="3000" spc="-104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3000" spc="-55" dirty="0">
                <a:solidFill>
                  <a:srgbClr val="181818"/>
                </a:solidFill>
                <a:latin typeface="Verdana"/>
                <a:cs typeface="Verdana"/>
              </a:rPr>
              <a:t>user.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1887695"/>
            <a:ext cx="5699760" cy="780732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295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500" spc="-41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275" dirty="0">
                <a:solidFill>
                  <a:srgbClr val="181818"/>
                </a:solidFill>
                <a:latin typeface="Verdana"/>
                <a:cs typeface="Verdana"/>
              </a:rPr>
              <a:t>F</a:t>
            </a:r>
            <a:r>
              <a:rPr sz="2500" spc="-22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105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0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42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0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21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9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2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7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endParaRPr sz="2500" dirty="0">
              <a:latin typeface="Verdana"/>
              <a:cs typeface="Verdana"/>
            </a:endParaRPr>
          </a:p>
          <a:p>
            <a:pPr marL="12700" marR="1761489">
              <a:lnSpc>
                <a:spcPct val="114999"/>
              </a:lnSpc>
            </a:pPr>
            <a:r>
              <a:rPr sz="2500" spc="-130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105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125" dirty="0">
                <a:solidFill>
                  <a:srgbClr val="181818"/>
                </a:solidFill>
                <a:latin typeface="Verdana"/>
                <a:cs typeface="Verdana"/>
              </a:rPr>
              <a:t>MM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0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21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670" dirty="0">
                <a:solidFill>
                  <a:srgbClr val="181818"/>
                </a:solidFill>
                <a:latin typeface="Verdana"/>
                <a:cs typeface="Verdana"/>
              </a:rPr>
              <a:t>1</a:t>
            </a:r>
            <a:r>
              <a:rPr sz="2500" spc="-445" dirty="0">
                <a:solidFill>
                  <a:srgbClr val="181818"/>
                </a:solidFill>
                <a:latin typeface="Verdana"/>
                <a:cs typeface="Verdana"/>
              </a:rPr>
              <a:t>: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4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-210" dirty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0" dirty="0">
                <a:solidFill>
                  <a:srgbClr val="181818"/>
                </a:solidFill>
                <a:latin typeface="Verdana"/>
                <a:cs typeface="Verdana"/>
              </a:rPr>
              <a:t>ll  </a:t>
            </a:r>
            <a:r>
              <a:rPr sz="2500" spc="-235" dirty="0">
                <a:solidFill>
                  <a:srgbClr val="181818"/>
                </a:solidFill>
                <a:latin typeface="Verdana"/>
                <a:cs typeface="Verdana"/>
              </a:rPr>
              <a:t>v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85" dirty="0">
                <a:solidFill>
                  <a:srgbClr val="181818"/>
                </a:solidFill>
                <a:latin typeface="Verdana"/>
                <a:cs typeface="Verdana"/>
              </a:rPr>
              <a:t>@</a:t>
            </a:r>
            <a:r>
              <a:rPr sz="2500" spc="-20" dirty="0">
                <a:solidFill>
                  <a:srgbClr val="181818"/>
                </a:solidFill>
                <a:latin typeface="Verdana"/>
                <a:cs typeface="Verdana"/>
              </a:rPr>
              <a:t>l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3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85" dirty="0">
                <a:solidFill>
                  <a:srgbClr val="181818"/>
                </a:solidFill>
                <a:latin typeface="Verdana"/>
                <a:cs typeface="Verdana"/>
              </a:rPr>
              <a:t>.</a:t>
            </a:r>
            <a:r>
              <a:rPr sz="2500" spc="10" dirty="0">
                <a:solidFill>
                  <a:srgbClr val="181818"/>
                </a:solidFill>
                <a:latin typeface="Verdana"/>
                <a:cs typeface="Verdana"/>
              </a:rPr>
              <a:t>/  </a:t>
            </a:r>
            <a:r>
              <a:rPr sz="2500" spc="-130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105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125" dirty="0">
                <a:solidFill>
                  <a:srgbClr val="181818"/>
                </a:solidFill>
                <a:latin typeface="Verdana"/>
                <a:cs typeface="Verdana"/>
              </a:rPr>
              <a:t>MM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0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215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20" dirty="0">
                <a:solidFill>
                  <a:srgbClr val="181818"/>
                </a:solidFill>
                <a:latin typeface="Verdana"/>
                <a:cs typeface="Verdana"/>
              </a:rPr>
              <a:t>2</a:t>
            </a:r>
            <a:r>
              <a:rPr sz="2500" spc="-445" dirty="0">
                <a:solidFill>
                  <a:srgbClr val="181818"/>
                </a:solidFill>
                <a:latin typeface="Verdana"/>
                <a:cs typeface="Verdana"/>
              </a:rPr>
              <a:t>: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4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-210" dirty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0" dirty="0">
                <a:solidFill>
                  <a:srgbClr val="181818"/>
                </a:solidFill>
                <a:latin typeface="Verdana"/>
                <a:cs typeface="Verdana"/>
              </a:rPr>
              <a:t>ll  </a:t>
            </a:r>
            <a:r>
              <a:rPr sz="2500" spc="-80" dirty="0">
                <a:solidFill>
                  <a:srgbClr val="181818"/>
                </a:solidFill>
                <a:latin typeface="Verdana"/>
                <a:cs typeface="Verdana"/>
              </a:rPr>
              <a:t>@testing-library/jest-dom</a:t>
            </a:r>
            <a:endParaRPr sz="2500" dirty="0">
              <a:latin typeface="Verdana"/>
              <a:cs typeface="Verdana"/>
            </a:endParaRPr>
          </a:p>
          <a:p>
            <a:pPr marL="12700" marR="603885">
              <a:lnSpc>
                <a:spcPct val="114999"/>
              </a:lnSpc>
            </a:pPr>
            <a:r>
              <a:rPr sz="2500" spc="-85" dirty="0">
                <a:solidFill>
                  <a:srgbClr val="181818"/>
                </a:solidFill>
                <a:latin typeface="Verdana"/>
                <a:cs typeface="Verdana"/>
              </a:rPr>
              <a:t>@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50" dirty="0">
                <a:solidFill>
                  <a:srgbClr val="181818"/>
                </a:solidFill>
                <a:latin typeface="Verdana"/>
                <a:cs typeface="Verdana"/>
              </a:rPr>
              <a:t>g</a:t>
            </a:r>
            <a:r>
              <a:rPr sz="2500" spc="265" dirty="0">
                <a:solidFill>
                  <a:srgbClr val="181818"/>
                </a:solidFill>
                <a:latin typeface="Verdana"/>
                <a:cs typeface="Verdana"/>
              </a:rPr>
              <a:t>-</a:t>
            </a:r>
            <a:r>
              <a:rPr sz="2500" spc="-20" dirty="0">
                <a:solidFill>
                  <a:srgbClr val="181818"/>
                </a:solidFill>
                <a:latin typeface="Verdana"/>
                <a:cs typeface="Verdana"/>
              </a:rPr>
              <a:t>l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25" dirty="0">
                <a:solidFill>
                  <a:srgbClr val="181818"/>
                </a:solidFill>
                <a:latin typeface="Verdana"/>
                <a:cs typeface="Verdana"/>
              </a:rPr>
              <a:t>b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245" dirty="0">
                <a:solidFill>
                  <a:srgbClr val="181818"/>
                </a:solidFill>
                <a:latin typeface="Verdana"/>
                <a:cs typeface="Verdana"/>
              </a:rPr>
              <a:t>y</a:t>
            </a:r>
            <a:r>
              <a:rPr sz="2500" spc="10" dirty="0">
                <a:solidFill>
                  <a:srgbClr val="181818"/>
                </a:solidFill>
                <a:latin typeface="Verdana"/>
                <a:cs typeface="Verdana"/>
              </a:rPr>
              <a:t>/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13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85" dirty="0">
                <a:solidFill>
                  <a:srgbClr val="181818"/>
                </a:solidFill>
                <a:latin typeface="Verdana"/>
                <a:cs typeface="Verdana"/>
              </a:rPr>
              <a:t>@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50" dirty="0">
                <a:solidFill>
                  <a:srgbClr val="181818"/>
                </a:solidFill>
                <a:latin typeface="Verdana"/>
                <a:cs typeface="Verdana"/>
              </a:rPr>
              <a:t>g</a:t>
            </a:r>
            <a:r>
              <a:rPr sz="2500" spc="229" dirty="0">
                <a:solidFill>
                  <a:srgbClr val="181818"/>
                </a:solidFill>
                <a:latin typeface="Verdana"/>
                <a:cs typeface="Verdana"/>
              </a:rPr>
              <a:t>-  </a:t>
            </a:r>
            <a:r>
              <a:rPr sz="2500" spc="-20" dirty="0">
                <a:solidFill>
                  <a:srgbClr val="181818"/>
                </a:solidFill>
                <a:latin typeface="Verdana"/>
                <a:cs typeface="Verdana"/>
              </a:rPr>
              <a:t>l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25" dirty="0">
                <a:solidFill>
                  <a:srgbClr val="181818"/>
                </a:solidFill>
                <a:latin typeface="Verdana"/>
                <a:cs typeface="Verdana"/>
              </a:rPr>
              <a:t>b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245" dirty="0">
                <a:solidFill>
                  <a:srgbClr val="181818"/>
                </a:solidFill>
                <a:latin typeface="Verdana"/>
                <a:cs typeface="Verdana"/>
              </a:rPr>
              <a:t>y</a:t>
            </a:r>
            <a:r>
              <a:rPr sz="2500" spc="10" dirty="0">
                <a:solidFill>
                  <a:srgbClr val="181818"/>
                </a:solidFill>
                <a:latin typeface="Verdana"/>
                <a:cs typeface="Verdana"/>
              </a:rPr>
              <a:t>/</a:t>
            </a:r>
            <a:r>
              <a:rPr sz="2500" spc="-200" dirty="0">
                <a:solidFill>
                  <a:srgbClr val="181818"/>
                </a:solidFill>
                <a:latin typeface="Verdana"/>
                <a:cs typeface="Verdana"/>
              </a:rPr>
              <a:t>u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265" dirty="0">
                <a:solidFill>
                  <a:srgbClr val="181818"/>
                </a:solidFill>
                <a:latin typeface="Verdana"/>
                <a:cs typeface="Verdana"/>
              </a:rPr>
              <a:t>-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35" dirty="0">
                <a:solidFill>
                  <a:srgbClr val="181818"/>
                </a:solidFill>
                <a:latin typeface="Verdana"/>
                <a:cs typeface="Verdana"/>
              </a:rPr>
              <a:t>v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13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60" dirty="0">
                <a:solidFill>
                  <a:srgbClr val="181818"/>
                </a:solidFill>
                <a:latin typeface="Verdana"/>
                <a:cs typeface="Verdana"/>
              </a:rPr>
              <a:t>x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181818"/>
                </a:solidFill>
                <a:latin typeface="Verdana"/>
                <a:cs typeface="Verdana"/>
              </a:rPr>
              <a:t>b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oo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5" dirty="0">
                <a:solidFill>
                  <a:srgbClr val="181818"/>
                </a:solidFill>
                <a:latin typeface="Verdana"/>
                <a:cs typeface="Verdana"/>
              </a:rPr>
              <a:t>p  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13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265" dirty="0">
                <a:solidFill>
                  <a:srgbClr val="181818"/>
                </a:solidFill>
                <a:latin typeface="Verdana"/>
                <a:cs typeface="Verdana"/>
              </a:rPr>
              <a:t>-</a:t>
            </a:r>
            <a:r>
              <a:rPr sz="2500" spc="-3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210" dirty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265" dirty="0">
                <a:solidFill>
                  <a:srgbClr val="181818"/>
                </a:solidFill>
                <a:latin typeface="Verdana"/>
                <a:cs typeface="Verdana"/>
              </a:rPr>
              <a:t>-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200" dirty="0">
                <a:solidFill>
                  <a:srgbClr val="181818"/>
                </a:solidFill>
                <a:latin typeface="Verdana"/>
                <a:cs typeface="Verdana"/>
              </a:rPr>
              <a:t>u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265" dirty="0">
                <a:solidFill>
                  <a:srgbClr val="181818"/>
                </a:solidFill>
                <a:latin typeface="Verdana"/>
                <a:cs typeface="Verdana"/>
              </a:rPr>
              <a:t>-</a:t>
            </a:r>
            <a:r>
              <a:rPr sz="2500" spc="-3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25" dirty="0">
                <a:solidFill>
                  <a:srgbClr val="181818"/>
                </a:solidFill>
                <a:latin typeface="Verdana"/>
                <a:cs typeface="Verdana"/>
              </a:rPr>
              <a:t>m  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265" dirty="0">
                <a:solidFill>
                  <a:srgbClr val="181818"/>
                </a:solidFill>
                <a:latin typeface="Verdana"/>
                <a:cs typeface="Verdana"/>
              </a:rPr>
              <a:t>-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4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235" dirty="0">
                <a:solidFill>
                  <a:srgbClr val="181818"/>
                </a:solidFill>
                <a:latin typeface="Verdana"/>
                <a:cs typeface="Verdana"/>
              </a:rPr>
              <a:t>v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6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300" dirty="0">
                <a:solidFill>
                  <a:srgbClr val="181818"/>
                </a:solidFill>
                <a:latin typeface="Verdana"/>
                <a:cs typeface="Verdana"/>
              </a:rPr>
              <a:t>w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5" dirty="0">
                <a:solidFill>
                  <a:srgbClr val="181818"/>
                </a:solidFill>
                <a:latin typeface="Verdana"/>
                <a:cs typeface="Verdana"/>
              </a:rPr>
              <a:t>b</a:t>
            </a:r>
            <a:r>
              <a:rPr sz="2500" spc="265" dirty="0">
                <a:solidFill>
                  <a:srgbClr val="181818"/>
                </a:solidFill>
                <a:latin typeface="Verdana"/>
                <a:cs typeface="Verdana"/>
              </a:rPr>
              <a:t>-</a:t>
            </a:r>
            <a:r>
              <a:rPr sz="2500" spc="-235" dirty="0">
                <a:solidFill>
                  <a:srgbClr val="181818"/>
                </a:solidFill>
                <a:latin typeface="Verdana"/>
                <a:cs typeface="Verdana"/>
              </a:rPr>
              <a:t>v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0" dirty="0">
                <a:solidFill>
                  <a:srgbClr val="181818"/>
                </a:solidFill>
                <a:latin typeface="Verdana"/>
                <a:cs typeface="Verdana"/>
              </a:rPr>
              <a:t>l</a:t>
            </a:r>
            <a:r>
              <a:rPr sz="2500" spc="-140" dirty="0">
                <a:solidFill>
                  <a:srgbClr val="181818"/>
                </a:solidFill>
                <a:latin typeface="Verdana"/>
                <a:cs typeface="Verdana"/>
              </a:rPr>
              <a:t>s  </a:t>
            </a:r>
            <a:r>
              <a:rPr sz="2500" spc="-130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105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125" dirty="0">
                <a:solidFill>
                  <a:srgbClr val="181818"/>
                </a:solidFill>
                <a:latin typeface="Verdana"/>
                <a:cs typeface="Verdana"/>
              </a:rPr>
              <a:t>MM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0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21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3</a:t>
            </a:r>
            <a:r>
              <a:rPr sz="2500" spc="-445" dirty="0">
                <a:solidFill>
                  <a:srgbClr val="181818"/>
                </a:solidFill>
                <a:latin typeface="Verdana"/>
                <a:cs typeface="Verdana"/>
              </a:rPr>
              <a:t>: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4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-210" dirty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3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endParaRPr sz="25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390"/>
              </a:spcBef>
            </a:pP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295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500" spc="-41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55" dirty="0">
                <a:solidFill>
                  <a:srgbClr val="181818"/>
                </a:solidFill>
                <a:latin typeface="Verdana"/>
                <a:cs typeface="Verdana"/>
              </a:rPr>
              <a:t>B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30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250" dirty="0">
                <a:solidFill>
                  <a:srgbClr val="181818"/>
                </a:solidFill>
                <a:latin typeface="Verdana"/>
                <a:cs typeface="Verdana"/>
              </a:rPr>
              <a:t>K</a:t>
            </a:r>
            <a:r>
              <a:rPr sz="2500" spc="-42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0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21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9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2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7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endParaRPr sz="2500" dirty="0">
              <a:latin typeface="Verdana"/>
              <a:cs typeface="Verdana"/>
            </a:endParaRPr>
          </a:p>
          <a:p>
            <a:pPr marL="12700" marR="5080">
              <a:lnSpc>
                <a:spcPct val="114999"/>
              </a:lnSpc>
            </a:pPr>
            <a:r>
              <a:rPr sz="2500" spc="-130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105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125" dirty="0">
                <a:solidFill>
                  <a:srgbClr val="181818"/>
                </a:solidFill>
                <a:latin typeface="Verdana"/>
                <a:cs typeface="Verdana"/>
              </a:rPr>
              <a:t>MM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0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21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670" dirty="0">
                <a:solidFill>
                  <a:srgbClr val="181818"/>
                </a:solidFill>
                <a:latin typeface="Verdana"/>
                <a:cs typeface="Verdana"/>
              </a:rPr>
              <a:t>1</a:t>
            </a:r>
            <a:r>
              <a:rPr sz="2500" spc="-445" dirty="0">
                <a:solidFill>
                  <a:srgbClr val="181818"/>
                </a:solidFill>
                <a:latin typeface="Verdana"/>
                <a:cs typeface="Verdana"/>
              </a:rPr>
              <a:t>: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4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-210" dirty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3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265" dirty="0">
                <a:solidFill>
                  <a:srgbClr val="181818"/>
                </a:solidFill>
                <a:latin typeface="Verdana"/>
                <a:cs typeface="Verdana"/>
              </a:rPr>
              <a:t>-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y  </a:t>
            </a:r>
            <a:r>
              <a:rPr sz="2500" spc="-130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105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125" dirty="0">
                <a:solidFill>
                  <a:srgbClr val="181818"/>
                </a:solidFill>
                <a:latin typeface="Verdana"/>
                <a:cs typeface="Verdana"/>
              </a:rPr>
              <a:t>MM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0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215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20" dirty="0">
                <a:solidFill>
                  <a:srgbClr val="181818"/>
                </a:solidFill>
                <a:latin typeface="Verdana"/>
                <a:cs typeface="Verdana"/>
              </a:rPr>
              <a:t>2</a:t>
            </a:r>
            <a:r>
              <a:rPr sz="2500" spc="-445" dirty="0">
                <a:solidFill>
                  <a:srgbClr val="181818"/>
                </a:solidFill>
                <a:latin typeface="Verdana"/>
                <a:cs typeface="Verdana"/>
              </a:rPr>
              <a:t>: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4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-210" dirty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0" dirty="0">
                <a:solidFill>
                  <a:srgbClr val="181818"/>
                </a:solidFill>
                <a:latin typeface="Verdana"/>
                <a:cs typeface="Verdana"/>
              </a:rPr>
              <a:t>ll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181818"/>
                </a:solidFill>
                <a:latin typeface="Verdana"/>
                <a:cs typeface="Verdana"/>
              </a:rPr>
              <a:t>b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245" dirty="0">
                <a:solidFill>
                  <a:srgbClr val="181818"/>
                </a:solidFill>
                <a:latin typeface="Verdana"/>
                <a:cs typeface="Verdana"/>
              </a:rPr>
              <a:t>y</a:t>
            </a:r>
            <a:r>
              <a:rPr sz="2500" spc="-4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-13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181818"/>
                </a:solidFill>
                <a:latin typeface="Verdana"/>
                <a:cs typeface="Verdana"/>
              </a:rPr>
              <a:t>b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3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245" dirty="0">
                <a:solidFill>
                  <a:srgbClr val="181818"/>
                </a:solidFill>
                <a:latin typeface="Verdana"/>
                <a:cs typeface="Verdana"/>
              </a:rPr>
              <a:t>y</a:t>
            </a:r>
            <a:r>
              <a:rPr sz="2500" spc="229" dirty="0">
                <a:solidFill>
                  <a:srgbClr val="181818"/>
                </a:solidFill>
                <a:latin typeface="Verdana"/>
                <a:cs typeface="Verdana"/>
              </a:rPr>
              <a:t>-  </a:t>
            </a:r>
            <a:r>
              <a:rPr sz="2500" spc="-4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7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rs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60" dirty="0">
                <a:solidFill>
                  <a:srgbClr val="181818"/>
                </a:solidFill>
                <a:latin typeface="Verdana"/>
                <a:cs typeface="Verdana"/>
              </a:rPr>
              <a:t>x</a:t>
            </a:r>
            <a:r>
              <a:rPr sz="2500" spc="-4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215" dirty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50" dirty="0">
                <a:solidFill>
                  <a:srgbClr val="181818"/>
                </a:solidFill>
                <a:latin typeface="Verdana"/>
                <a:cs typeface="Verdana"/>
              </a:rPr>
              <a:t>g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oo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20" dirty="0">
                <a:solidFill>
                  <a:srgbClr val="181818"/>
                </a:solidFill>
                <a:latin typeface="Verdana"/>
                <a:cs typeface="Verdana"/>
              </a:rPr>
              <a:t>e  </a:t>
            </a:r>
            <a:r>
              <a:rPr sz="2500" spc="-130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105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125" dirty="0">
                <a:solidFill>
                  <a:srgbClr val="181818"/>
                </a:solidFill>
                <a:latin typeface="Verdana"/>
                <a:cs typeface="Verdana"/>
              </a:rPr>
              <a:t>MM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0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21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3</a:t>
            </a:r>
            <a:r>
              <a:rPr sz="2500" spc="-445" dirty="0">
                <a:solidFill>
                  <a:srgbClr val="181818"/>
                </a:solidFill>
                <a:latin typeface="Verdana"/>
                <a:cs typeface="Verdana"/>
              </a:rPr>
              <a:t>: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4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-210" dirty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0" dirty="0">
                <a:solidFill>
                  <a:srgbClr val="181818"/>
                </a:solidFill>
                <a:latin typeface="Verdana"/>
                <a:cs typeface="Verdana"/>
              </a:rPr>
              <a:t>ll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3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15" dirty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265" dirty="0">
                <a:solidFill>
                  <a:srgbClr val="181818"/>
                </a:solidFill>
                <a:latin typeface="Verdana"/>
                <a:cs typeface="Verdana"/>
              </a:rPr>
              <a:t>-</a:t>
            </a:r>
            <a:r>
              <a:rPr sz="2500" spc="-30" dirty="0">
                <a:solidFill>
                  <a:srgbClr val="181818"/>
                </a:solidFill>
                <a:latin typeface="Verdana"/>
                <a:cs typeface="Verdana"/>
              </a:rPr>
              <a:t>g  </a:t>
            </a:r>
            <a:r>
              <a:rPr sz="2500" spc="-130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105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125" dirty="0">
                <a:solidFill>
                  <a:srgbClr val="181818"/>
                </a:solidFill>
                <a:latin typeface="Verdana"/>
                <a:cs typeface="Verdana"/>
              </a:rPr>
              <a:t>MM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0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21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40" dirty="0">
                <a:solidFill>
                  <a:srgbClr val="181818"/>
                </a:solidFill>
                <a:latin typeface="Verdana"/>
                <a:cs typeface="Verdana"/>
              </a:rPr>
              <a:t>4</a:t>
            </a:r>
            <a:r>
              <a:rPr sz="2500" spc="-445" dirty="0">
                <a:solidFill>
                  <a:srgbClr val="181818"/>
                </a:solidFill>
                <a:latin typeface="Verdana"/>
                <a:cs typeface="Verdana"/>
              </a:rPr>
              <a:t>: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3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15" dirty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3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60" dirty="0">
                <a:solidFill>
                  <a:srgbClr val="181818"/>
                </a:solidFill>
                <a:latin typeface="Verdana"/>
                <a:cs typeface="Verdana"/>
              </a:rPr>
              <a:t>x</a:t>
            </a:r>
            <a:r>
              <a:rPr sz="2500" spc="-185" dirty="0">
                <a:solidFill>
                  <a:srgbClr val="181818"/>
                </a:solidFill>
                <a:latin typeface="Verdana"/>
                <a:cs typeface="Verdana"/>
              </a:rPr>
              <a:t>.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j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endParaRPr sz="25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86951" y="2008383"/>
            <a:ext cx="7096759" cy="812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100"/>
              </a:spcBef>
            </a:pP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295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500" spc="-41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215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55" dirty="0">
                <a:solidFill>
                  <a:srgbClr val="181818"/>
                </a:solidFill>
                <a:latin typeface="Verdana"/>
                <a:cs typeface="Verdana"/>
              </a:rPr>
              <a:t>B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405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41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9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2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7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endParaRPr sz="2500">
              <a:latin typeface="Verdana"/>
              <a:cs typeface="Verdana"/>
            </a:endParaRPr>
          </a:p>
          <a:p>
            <a:pPr marL="12700" marR="594360">
              <a:lnSpc>
                <a:spcPct val="114999"/>
              </a:lnSpc>
              <a:spcBef>
                <a:spcPts val="2950"/>
              </a:spcBef>
            </a:pP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500" spc="-16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3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5" dirty="0">
                <a:solidFill>
                  <a:srgbClr val="181818"/>
                </a:solidFill>
                <a:latin typeface="Verdana"/>
                <a:cs typeface="Verdana"/>
              </a:rPr>
              <a:t>b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6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4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3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20" dirty="0">
                <a:solidFill>
                  <a:srgbClr val="181818"/>
                </a:solidFill>
                <a:latin typeface="Verdana"/>
                <a:cs typeface="Verdana"/>
              </a:rPr>
              <a:t>f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200" dirty="0">
                <a:solidFill>
                  <a:srgbClr val="181818"/>
                </a:solidFill>
                <a:latin typeface="Verdana"/>
                <a:cs typeface="Verdana"/>
              </a:rPr>
              <a:t>u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nn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45" dirty="0">
                <a:solidFill>
                  <a:srgbClr val="181818"/>
                </a:solidFill>
                <a:latin typeface="Verdana"/>
                <a:cs typeface="Verdana"/>
              </a:rPr>
              <a:t>g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500" spc="-120" dirty="0">
                <a:solidFill>
                  <a:srgbClr val="181818"/>
                </a:solidFill>
                <a:latin typeface="Verdana"/>
                <a:cs typeface="Verdana"/>
              </a:rPr>
              <a:t>e  </a:t>
            </a:r>
            <a:r>
              <a:rPr sz="2500" spc="-3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5" dirty="0">
                <a:solidFill>
                  <a:srgbClr val="181818"/>
                </a:solidFill>
                <a:latin typeface="Verdana"/>
                <a:cs typeface="Verdana"/>
              </a:rPr>
              <a:t>b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6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95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500" spc="-16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235" dirty="0">
                <a:solidFill>
                  <a:srgbClr val="181818"/>
                </a:solidFill>
                <a:latin typeface="Verdana"/>
                <a:cs typeface="Verdana"/>
              </a:rPr>
              <a:t>v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85" dirty="0">
                <a:solidFill>
                  <a:srgbClr val="181818"/>
                </a:solidFill>
                <a:latin typeface="Verdana"/>
                <a:cs typeface="Verdana"/>
              </a:rPr>
              <a:t>.</a:t>
            </a:r>
            <a:endParaRPr sz="2500">
              <a:latin typeface="Verdana"/>
              <a:cs typeface="Verdana"/>
            </a:endParaRPr>
          </a:p>
          <a:p>
            <a:pPr marL="12700" marR="5080">
              <a:lnSpc>
                <a:spcPct val="114999"/>
              </a:lnSpc>
            </a:pPr>
            <a:r>
              <a:rPr sz="2500" spc="-275" dirty="0">
                <a:solidFill>
                  <a:srgbClr val="181818"/>
                </a:solidFill>
                <a:latin typeface="Verdana"/>
                <a:cs typeface="Verdana"/>
              </a:rPr>
              <a:t>F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7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220" dirty="0">
                <a:solidFill>
                  <a:srgbClr val="181818"/>
                </a:solidFill>
                <a:latin typeface="Verdana"/>
                <a:cs typeface="Verdana"/>
              </a:rPr>
              <a:t>,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300" dirty="0">
                <a:solidFill>
                  <a:srgbClr val="181818"/>
                </a:solidFill>
                <a:latin typeface="Verdana"/>
                <a:cs typeface="Verdana"/>
              </a:rPr>
              <a:t>w</a:t>
            </a:r>
            <a:r>
              <a:rPr sz="2500" spc="-16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35" dirty="0">
                <a:solidFill>
                  <a:srgbClr val="181818"/>
                </a:solidFill>
                <a:latin typeface="Verdana"/>
                <a:cs typeface="Verdana"/>
              </a:rPr>
              <a:t>v</a:t>
            </a:r>
            <a:r>
              <a:rPr sz="2500" spc="-16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20" dirty="0">
                <a:solidFill>
                  <a:srgbClr val="181818"/>
                </a:solidFill>
                <a:latin typeface="Verdana"/>
                <a:cs typeface="Verdana"/>
              </a:rPr>
              <a:t>f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200" dirty="0">
                <a:solidFill>
                  <a:srgbClr val="181818"/>
                </a:solidFill>
                <a:latin typeface="Verdana"/>
                <a:cs typeface="Verdana"/>
              </a:rPr>
              <a:t>u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5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nn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45" dirty="0">
                <a:solidFill>
                  <a:srgbClr val="181818"/>
                </a:solidFill>
                <a:latin typeface="Verdana"/>
                <a:cs typeface="Verdana"/>
              </a:rPr>
              <a:t>g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500" spc="-120" dirty="0">
                <a:solidFill>
                  <a:srgbClr val="181818"/>
                </a:solidFill>
                <a:latin typeface="Verdana"/>
                <a:cs typeface="Verdana"/>
              </a:rPr>
              <a:t>e  </a:t>
            </a:r>
            <a:r>
              <a:rPr sz="2500" spc="125" dirty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50" dirty="0">
                <a:solidFill>
                  <a:srgbClr val="181818"/>
                </a:solidFill>
                <a:latin typeface="Verdana"/>
                <a:cs typeface="Verdana"/>
              </a:rPr>
              <a:t>g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215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B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20" dirty="0">
                <a:solidFill>
                  <a:srgbClr val="181818"/>
                </a:solidFill>
                <a:latin typeface="Verdana"/>
                <a:cs typeface="Verdana"/>
              </a:rPr>
              <a:t>l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20" dirty="0">
                <a:solidFill>
                  <a:srgbClr val="181818"/>
                </a:solidFill>
                <a:latin typeface="Verdana"/>
                <a:cs typeface="Verdana"/>
              </a:rPr>
              <a:t>l</a:t>
            </a:r>
            <a:r>
              <a:rPr sz="2500" spc="-200" dirty="0">
                <a:solidFill>
                  <a:srgbClr val="181818"/>
                </a:solidFill>
                <a:latin typeface="Verdana"/>
                <a:cs typeface="Verdana"/>
              </a:rPr>
              <a:t>u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7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30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nn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45" dirty="0">
                <a:solidFill>
                  <a:srgbClr val="181818"/>
                </a:solidFill>
                <a:latin typeface="Verdana"/>
                <a:cs typeface="Verdana"/>
              </a:rPr>
              <a:t>g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95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500" spc="-120" dirty="0">
                <a:solidFill>
                  <a:srgbClr val="181818"/>
                </a:solidFill>
                <a:latin typeface="Verdana"/>
                <a:cs typeface="Verdana"/>
              </a:rPr>
              <a:t>e  </a:t>
            </a:r>
            <a:r>
              <a:rPr sz="2500" spc="125" dirty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50" dirty="0">
                <a:solidFill>
                  <a:srgbClr val="181818"/>
                </a:solidFill>
                <a:latin typeface="Verdana"/>
                <a:cs typeface="Verdana"/>
              </a:rPr>
              <a:t>g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215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B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215" dirty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r>
              <a:rPr sz="2500" spc="-4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ss</a:t>
            </a:r>
            <a:r>
              <a:rPr sz="2500" spc="-185" dirty="0">
                <a:solidFill>
                  <a:srgbClr val="181818"/>
                </a:solidFill>
                <a:latin typeface="Verdana"/>
                <a:cs typeface="Verdana"/>
              </a:rPr>
              <a:t>.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0" dirty="0">
                <a:solidFill>
                  <a:srgbClr val="181818"/>
                </a:solidFill>
                <a:latin typeface="Verdana"/>
                <a:cs typeface="Verdana"/>
              </a:rPr>
              <a:t>l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235" dirty="0">
                <a:solidFill>
                  <a:srgbClr val="181818"/>
                </a:solidFill>
                <a:latin typeface="Verdana"/>
                <a:cs typeface="Verdana"/>
              </a:rPr>
              <a:t>v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0" dirty="0">
                <a:solidFill>
                  <a:srgbClr val="181818"/>
                </a:solidFill>
                <a:latin typeface="Verdana"/>
                <a:cs typeface="Verdana"/>
              </a:rPr>
              <a:t>l</a:t>
            </a:r>
            <a:r>
              <a:rPr sz="2500" spc="-245" dirty="0">
                <a:solidFill>
                  <a:srgbClr val="181818"/>
                </a:solidFill>
                <a:latin typeface="Verdana"/>
                <a:cs typeface="Verdana"/>
              </a:rPr>
              <a:t>y</a:t>
            </a:r>
            <a:r>
              <a:rPr sz="2500" spc="-220" dirty="0">
                <a:solidFill>
                  <a:srgbClr val="181818"/>
                </a:solidFill>
                <a:latin typeface="Verdana"/>
                <a:cs typeface="Verdana"/>
              </a:rPr>
              <a:t>,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300" dirty="0">
                <a:solidFill>
                  <a:srgbClr val="181818"/>
                </a:solidFill>
                <a:latin typeface="Verdana"/>
                <a:cs typeface="Verdana"/>
              </a:rPr>
              <a:t>w</a:t>
            </a:r>
            <a:r>
              <a:rPr sz="2500" spc="-16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35" dirty="0">
                <a:solidFill>
                  <a:srgbClr val="181818"/>
                </a:solidFill>
                <a:latin typeface="Verdana"/>
                <a:cs typeface="Verdana"/>
              </a:rPr>
              <a:t>v</a:t>
            </a:r>
            <a:r>
              <a:rPr sz="2500" spc="-16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0" dirty="0">
                <a:solidFill>
                  <a:srgbClr val="181818"/>
                </a:solidFill>
                <a:latin typeface="Verdana"/>
                <a:cs typeface="Verdana"/>
              </a:rPr>
              <a:t>l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70" dirty="0">
                <a:solidFill>
                  <a:srgbClr val="181818"/>
                </a:solidFill>
                <a:latin typeface="Verdana"/>
                <a:cs typeface="Verdana"/>
              </a:rPr>
              <a:t>o  </a:t>
            </a:r>
            <a:r>
              <a:rPr sz="2500" spc="20" dirty="0">
                <a:solidFill>
                  <a:srgbClr val="181818"/>
                </a:solidFill>
                <a:latin typeface="Verdana"/>
                <a:cs typeface="Verdana"/>
              </a:rPr>
              <a:t>f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200" dirty="0">
                <a:solidFill>
                  <a:srgbClr val="181818"/>
                </a:solidFill>
                <a:latin typeface="Verdana"/>
                <a:cs typeface="Verdana"/>
              </a:rPr>
              <a:t>u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5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0" dirty="0">
                <a:solidFill>
                  <a:srgbClr val="181818"/>
                </a:solidFill>
                <a:latin typeface="Verdana"/>
                <a:cs typeface="Verdana"/>
              </a:rPr>
              <a:t>ll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25" dirty="0">
                <a:solidFill>
                  <a:srgbClr val="181818"/>
                </a:solidFill>
                <a:latin typeface="Verdana"/>
                <a:cs typeface="Verdana"/>
              </a:rPr>
              <a:t>f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125" dirty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50" dirty="0">
                <a:solidFill>
                  <a:srgbClr val="181818"/>
                </a:solidFill>
                <a:latin typeface="Verdana"/>
                <a:cs typeface="Verdana"/>
              </a:rPr>
              <a:t>g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3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20" dirty="0">
                <a:solidFill>
                  <a:srgbClr val="181818"/>
                </a:solidFill>
                <a:latin typeface="Verdana"/>
                <a:cs typeface="Verdana"/>
              </a:rPr>
              <a:t>b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20" dirty="0">
                <a:solidFill>
                  <a:srgbClr val="181818"/>
                </a:solidFill>
                <a:latin typeface="Verdana"/>
                <a:cs typeface="Verdana"/>
              </a:rPr>
              <a:t>f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7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60" dirty="0">
                <a:solidFill>
                  <a:srgbClr val="181818"/>
                </a:solidFill>
                <a:latin typeface="Verdana"/>
                <a:cs typeface="Verdana"/>
              </a:rPr>
              <a:t>V</a:t>
            </a:r>
            <a:r>
              <a:rPr sz="2500" spc="-40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3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120" dirty="0">
                <a:solidFill>
                  <a:srgbClr val="181818"/>
                </a:solidFill>
                <a:latin typeface="Verdana"/>
                <a:cs typeface="Verdana"/>
              </a:rPr>
              <a:t>e  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25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220" dirty="0">
                <a:solidFill>
                  <a:srgbClr val="181818"/>
                </a:solidFill>
                <a:latin typeface="Verdana"/>
                <a:cs typeface="Verdana"/>
              </a:rPr>
              <a:t>,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300" dirty="0">
                <a:solidFill>
                  <a:srgbClr val="181818"/>
                </a:solidFill>
                <a:latin typeface="Verdana"/>
                <a:cs typeface="Verdana"/>
              </a:rPr>
              <a:t>w</a:t>
            </a:r>
            <a:r>
              <a:rPr sz="2500" spc="-16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35" dirty="0">
                <a:solidFill>
                  <a:srgbClr val="181818"/>
                </a:solidFill>
                <a:latin typeface="Verdana"/>
                <a:cs typeface="Verdana"/>
              </a:rPr>
              <a:t>v</a:t>
            </a:r>
            <a:r>
              <a:rPr sz="2500" spc="-16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5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200" dirty="0">
                <a:solidFill>
                  <a:srgbClr val="181818"/>
                </a:solidFill>
                <a:latin typeface="Verdana"/>
                <a:cs typeface="Verdana"/>
              </a:rPr>
              <a:t>u</a:t>
            </a:r>
            <a:r>
              <a:rPr sz="2500" spc="-17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nn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30" dirty="0">
                <a:solidFill>
                  <a:srgbClr val="181818"/>
                </a:solidFill>
                <a:latin typeface="Verdana"/>
                <a:cs typeface="Verdana"/>
              </a:rPr>
              <a:t>g  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nn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45" dirty="0">
                <a:solidFill>
                  <a:srgbClr val="181818"/>
                </a:solidFill>
                <a:latin typeface="Verdana"/>
                <a:cs typeface="Verdana"/>
              </a:rPr>
              <a:t>g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95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500" spc="-16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3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5" dirty="0">
                <a:solidFill>
                  <a:srgbClr val="181818"/>
                </a:solidFill>
                <a:latin typeface="Verdana"/>
                <a:cs typeface="Verdana"/>
              </a:rPr>
              <a:t>b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85" dirty="0">
                <a:solidFill>
                  <a:srgbClr val="181818"/>
                </a:solidFill>
                <a:latin typeface="Verdana"/>
                <a:cs typeface="Verdana"/>
              </a:rPr>
              <a:t>.</a:t>
            </a:r>
            <a:endParaRPr sz="2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Verdana"/>
              <a:cs typeface="Verdana"/>
            </a:endParaRPr>
          </a:p>
          <a:p>
            <a:pPr marL="56515">
              <a:lnSpc>
                <a:spcPct val="100000"/>
              </a:lnSpc>
              <a:spcBef>
                <a:spcPts val="5"/>
              </a:spcBef>
            </a:pP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295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500" spc="-41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9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-320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9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2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445" dirty="0">
                <a:solidFill>
                  <a:srgbClr val="181818"/>
                </a:solidFill>
                <a:latin typeface="Verdana"/>
                <a:cs typeface="Verdana"/>
              </a:rPr>
              <a:t>:</a:t>
            </a:r>
            <a:endParaRPr sz="2500">
              <a:latin typeface="Verdana"/>
              <a:cs typeface="Verdana"/>
            </a:endParaRPr>
          </a:p>
          <a:p>
            <a:pPr marL="56515" marR="3910329">
              <a:lnSpc>
                <a:spcPct val="114999"/>
              </a:lnSpc>
            </a:pPr>
            <a:r>
              <a:rPr sz="2500" spc="-215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20" dirty="0">
                <a:solidFill>
                  <a:srgbClr val="181818"/>
                </a:solidFill>
                <a:latin typeface="Verdana"/>
                <a:cs typeface="Verdana"/>
              </a:rPr>
              <a:t>f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16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9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-320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42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3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4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40" dirty="0">
                <a:solidFill>
                  <a:srgbClr val="181818"/>
                </a:solidFill>
                <a:latin typeface="Verdana"/>
                <a:cs typeface="Verdana"/>
              </a:rPr>
              <a:t>s  </a:t>
            </a:r>
            <a:r>
              <a:rPr sz="2500" spc="-405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3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U</a:t>
            </a:r>
            <a:r>
              <a:rPr sz="2500" spc="-35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42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60" dirty="0">
                <a:solidFill>
                  <a:srgbClr val="181818"/>
                </a:solidFill>
                <a:latin typeface="Verdana"/>
                <a:cs typeface="Verdana"/>
              </a:rPr>
              <a:t>x</a:t>
            </a:r>
            <a:r>
              <a:rPr sz="2500" spc="-4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22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200" dirty="0">
                <a:solidFill>
                  <a:srgbClr val="181818"/>
                </a:solidFill>
                <a:latin typeface="Verdana"/>
                <a:cs typeface="Verdana"/>
              </a:rPr>
              <a:t>u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endParaRPr sz="2500">
              <a:latin typeface="Verdana"/>
              <a:cs typeface="Verdana"/>
            </a:endParaRPr>
          </a:p>
          <a:p>
            <a:pPr marL="56515" marR="2844800">
              <a:lnSpc>
                <a:spcPct val="114999"/>
              </a:lnSpc>
            </a:pPr>
            <a:r>
              <a:rPr sz="2500" spc="-320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215" dirty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r>
              <a:rPr sz="2500" spc="-4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-20" dirty="0">
                <a:solidFill>
                  <a:srgbClr val="181818"/>
                </a:solidFill>
                <a:latin typeface="Verdana"/>
                <a:cs typeface="Verdana"/>
              </a:rPr>
              <a:t>l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215" dirty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13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130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-22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U</a:t>
            </a:r>
            <a:r>
              <a:rPr sz="2500" spc="-21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105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4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140" dirty="0">
                <a:solidFill>
                  <a:srgbClr val="181818"/>
                </a:solidFill>
                <a:latin typeface="Verdana"/>
                <a:cs typeface="Verdana"/>
              </a:rPr>
              <a:t>s  </a:t>
            </a:r>
            <a:r>
              <a:rPr sz="2500" spc="-215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3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60" dirty="0">
                <a:solidFill>
                  <a:srgbClr val="181818"/>
                </a:solidFill>
                <a:latin typeface="Verdana"/>
                <a:cs typeface="Verdana"/>
              </a:rPr>
              <a:t>V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0" dirty="0">
                <a:solidFill>
                  <a:srgbClr val="181818"/>
                </a:solidFill>
                <a:latin typeface="Verdana"/>
                <a:cs typeface="Verdana"/>
              </a:rPr>
              <a:t>l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3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endParaRPr sz="2500">
              <a:latin typeface="Verdana"/>
              <a:cs typeface="Verdana"/>
            </a:endParaRPr>
          </a:p>
          <a:p>
            <a:pPr marL="56515">
              <a:lnSpc>
                <a:spcPct val="100000"/>
              </a:lnSpc>
              <a:spcBef>
                <a:spcPts val="450"/>
              </a:spcBef>
            </a:pPr>
            <a:r>
              <a:rPr sz="2500" spc="-42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rr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7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295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3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20" dirty="0">
                <a:solidFill>
                  <a:srgbClr val="181818"/>
                </a:solidFill>
                <a:latin typeface="Verdana"/>
                <a:cs typeface="Verdana"/>
              </a:rPr>
              <a:t>l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45" dirty="0">
                <a:solidFill>
                  <a:srgbClr val="181818"/>
                </a:solidFill>
                <a:latin typeface="Verdana"/>
                <a:cs typeface="Verdana"/>
              </a:rPr>
              <a:t>g</a:t>
            </a:r>
            <a:endParaRPr sz="2500">
              <a:latin typeface="Verdana"/>
              <a:cs typeface="Verdana"/>
            </a:endParaRPr>
          </a:p>
          <a:p>
            <a:pPr marL="56515" marR="1497965">
              <a:lnSpc>
                <a:spcPct val="114999"/>
              </a:lnSpc>
            </a:pPr>
            <a:r>
              <a:rPr sz="2500" spc="10" dirty="0">
                <a:solidFill>
                  <a:srgbClr val="181818"/>
                </a:solidFill>
                <a:latin typeface="Verdana"/>
                <a:cs typeface="Verdana"/>
              </a:rPr>
              <a:t>J</a:t>
            </a:r>
            <a:r>
              <a:rPr sz="2500" spc="-20" dirty="0">
                <a:solidFill>
                  <a:srgbClr val="181818"/>
                </a:solidFill>
                <a:latin typeface="Verdana"/>
                <a:cs typeface="Verdana"/>
              </a:rPr>
              <a:t>W</a:t>
            </a:r>
            <a:r>
              <a:rPr sz="2500" spc="-17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00" dirty="0">
                <a:solidFill>
                  <a:srgbClr val="181818"/>
                </a:solidFill>
                <a:latin typeface="Verdana"/>
                <a:cs typeface="Verdana"/>
              </a:rPr>
              <a:t>u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4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25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200" dirty="0">
                <a:solidFill>
                  <a:srgbClr val="181818"/>
                </a:solidFill>
                <a:latin typeface="Verdana"/>
                <a:cs typeface="Verdana"/>
              </a:rPr>
              <a:t>u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90" dirty="0">
                <a:solidFill>
                  <a:srgbClr val="181818"/>
                </a:solidFill>
                <a:latin typeface="Verdana"/>
                <a:cs typeface="Verdana"/>
              </a:rPr>
              <a:t>z</a:t>
            </a:r>
            <a:r>
              <a:rPr sz="2500" spc="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05" dirty="0">
                <a:solidFill>
                  <a:srgbClr val="181818"/>
                </a:solidFill>
                <a:latin typeface="Verdana"/>
                <a:cs typeface="Verdana"/>
              </a:rPr>
              <a:t>n  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6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8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45" dirty="0">
                <a:solidFill>
                  <a:srgbClr val="181818"/>
                </a:solidFill>
                <a:latin typeface="Verdana"/>
                <a:cs typeface="Verdana"/>
              </a:rPr>
              <a:t>g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500" spc="-19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-320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2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42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3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500" spc="-4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500" spc="-10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500" spc="-1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500" spc="-1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500" spc="-175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endParaRPr sz="25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31331"/>
            <a:ext cx="6575521" cy="5943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19224" y="0"/>
            <a:ext cx="5568776" cy="44704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8270"/>
            <a:chOff x="0" y="0"/>
            <a:chExt cx="18288000" cy="10288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" y="0"/>
              <a:ext cx="5224720" cy="56627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4982" y="7064907"/>
              <a:ext cx="5582670" cy="322208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09870" y="3620652"/>
              <a:ext cx="11068050" cy="3897629"/>
            </a:xfrm>
            <a:custGeom>
              <a:avLst/>
              <a:gdLst/>
              <a:ahLst/>
              <a:cxnLst/>
              <a:rect l="l" t="t" r="r" b="b"/>
              <a:pathLst>
                <a:path w="11068050" h="3897629">
                  <a:moveTo>
                    <a:pt x="11067518" y="3897228"/>
                  </a:moveTo>
                  <a:lnTo>
                    <a:pt x="0" y="3897228"/>
                  </a:lnTo>
                  <a:lnTo>
                    <a:pt x="0" y="0"/>
                  </a:lnTo>
                  <a:lnTo>
                    <a:pt x="11067518" y="0"/>
                  </a:lnTo>
                  <a:lnTo>
                    <a:pt x="11067518" y="3897228"/>
                  </a:lnTo>
                  <a:close/>
                </a:path>
              </a:pathLst>
            </a:custGeom>
            <a:solidFill>
              <a:srgbClr val="F1F4F5">
                <a:alpha val="1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09870" y="3620655"/>
              <a:ext cx="11068685" cy="3897629"/>
            </a:xfrm>
            <a:custGeom>
              <a:avLst/>
              <a:gdLst/>
              <a:ahLst/>
              <a:cxnLst/>
              <a:rect l="l" t="t" r="r" b="b"/>
              <a:pathLst>
                <a:path w="11068685" h="3897629">
                  <a:moveTo>
                    <a:pt x="0" y="0"/>
                  </a:moveTo>
                  <a:lnTo>
                    <a:pt x="11068197" y="0"/>
                  </a:lnTo>
                  <a:lnTo>
                    <a:pt x="11068197" y="3897206"/>
                  </a:lnTo>
                  <a:lnTo>
                    <a:pt x="0" y="3897206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1F4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0391" y="4873751"/>
              <a:ext cx="9037319" cy="138988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650" y="0"/>
            <a:ext cx="10105169" cy="466170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799087"/>
              <a:ext cx="10596728" cy="54765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1487" y="548639"/>
              <a:ext cx="12600431" cy="14477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150031" y="2531786"/>
            <a:ext cx="6288405" cy="6152966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513080" indent="-451484">
              <a:lnSpc>
                <a:spcPct val="100000"/>
              </a:lnSpc>
              <a:spcBef>
                <a:spcPts val="940"/>
              </a:spcBef>
              <a:buSzPct val="97674"/>
              <a:buAutoNum type="arabicPeriod"/>
              <a:tabLst>
                <a:tab pos="513715" algn="l"/>
              </a:tabLst>
            </a:pPr>
            <a:r>
              <a:rPr sz="4300" spc="-10" dirty="0">
                <a:solidFill>
                  <a:srgbClr val="FFFFFF"/>
                </a:solidFill>
                <a:latin typeface="Roboto"/>
                <a:cs typeface="Roboto"/>
              </a:rPr>
              <a:t>LOGIN</a:t>
            </a:r>
            <a:endParaRPr sz="4300" dirty="0">
              <a:latin typeface="Roboto"/>
              <a:cs typeface="Roboto"/>
            </a:endParaRPr>
          </a:p>
          <a:p>
            <a:pPr marL="509905" indent="-451484">
              <a:lnSpc>
                <a:spcPct val="100000"/>
              </a:lnSpc>
              <a:spcBef>
                <a:spcPts val="840"/>
              </a:spcBef>
              <a:buSzPct val="97674"/>
              <a:buAutoNum type="arabicPeriod"/>
              <a:tabLst>
                <a:tab pos="510540" algn="l"/>
              </a:tabLst>
            </a:pPr>
            <a:r>
              <a:rPr sz="4300" spc="-15" dirty="0">
                <a:solidFill>
                  <a:srgbClr val="FFFFFF"/>
                </a:solidFill>
                <a:latin typeface="Roboto"/>
                <a:cs typeface="Roboto"/>
              </a:rPr>
              <a:t>REGISTRATION</a:t>
            </a:r>
            <a:endParaRPr sz="4300" dirty="0">
              <a:latin typeface="Roboto"/>
              <a:cs typeface="Roboto"/>
            </a:endParaRPr>
          </a:p>
          <a:p>
            <a:pPr marL="12700" marR="88265" indent="66040">
              <a:lnSpc>
                <a:spcPts val="6000"/>
              </a:lnSpc>
              <a:spcBef>
                <a:spcPts val="340"/>
              </a:spcBef>
              <a:buSzPct val="97674"/>
              <a:buAutoNum type="arabicPeriod"/>
              <a:tabLst>
                <a:tab pos="664845" algn="l"/>
              </a:tabLst>
            </a:pPr>
            <a:r>
              <a:rPr sz="4300" spc="5" dirty="0">
                <a:solidFill>
                  <a:srgbClr val="FFFFFF"/>
                </a:solidFill>
                <a:latin typeface="Roboto"/>
                <a:cs typeface="Roboto"/>
              </a:rPr>
              <a:t>ONLINE </a:t>
            </a:r>
            <a:r>
              <a:rPr sz="4300" spc="-10" dirty="0">
                <a:solidFill>
                  <a:srgbClr val="FFFFFF"/>
                </a:solidFill>
                <a:latin typeface="Roboto"/>
                <a:cs typeface="Roboto"/>
              </a:rPr>
              <a:t>BOOKING </a:t>
            </a:r>
            <a:r>
              <a:rPr sz="43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4300" spc="-15" dirty="0">
                <a:solidFill>
                  <a:srgbClr val="FFFFFF"/>
                </a:solidFill>
                <a:latin typeface="Roboto"/>
                <a:cs typeface="Roboto"/>
              </a:rPr>
              <a:t>4.BOOKING</a:t>
            </a:r>
            <a:r>
              <a:rPr sz="43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4300" spc="-15" dirty="0">
                <a:solidFill>
                  <a:srgbClr val="FFFFFF"/>
                </a:solidFill>
                <a:latin typeface="Roboto"/>
                <a:cs typeface="Roboto"/>
              </a:rPr>
              <a:t>FORM </a:t>
            </a:r>
            <a:r>
              <a:rPr sz="43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4300" dirty="0">
                <a:solidFill>
                  <a:srgbClr val="FFFFFF"/>
                </a:solidFill>
                <a:latin typeface="Roboto"/>
                <a:cs typeface="Roboto"/>
              </a:rPr>
              <a:t>5.ONLINE </a:t>
            </a:r>
            <a:r>
              <a:rPr sz="4300" spc="5" dirty="0">
                <a:solidFill>
                  <a:srgbClr val="FFFFFF"/>
                </a:solidFill>
                <a:latin typeface="Roboto"/>
                <a:cs typeface="Roboto"/>
              </a:rPr>
              <a:t>TRANSACTION </a:t>
            </a:r>
            <a:r>
              <a:rPr sz="4300" spc="-105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4300" spc="-15" dirty="0">
                <a:solidFill>
                  <a:srgbClr val="FFFFFF"/>
                </a:solidFill>
                <a:latin typeface="Roboto"/>
                <a:cs typeface="Roboto"/>
              </a:rPr>
              <a:t>6.FLIGHT</a:t>
            </a:r>
            <a:r>
              <a:rPr sz="43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4300" spc="-40" dirty="0">
                <a:solidFill>
                  <a:srgbClr val="FFFFFF"/>
                </a:solidFill>
                <a:latin typeface="Roboto"/>
                <a:cs typeface="Roboto"/>
              </a:rPr>
              <a:t>STATUS</a:t>
            </a:r>
            <a:endParaRPr sz="4300" dirty="0">
              <a:latin typeface="Roboto"/>
              <a:cs typeface="Roboto"/>
            </a:endParaRPr>
          </a:p>
          <a:p>
            <a:pPr marL="528320" indent="-451484">
              <a:lnSpc>
                <a:spcPct val="100000"/>
              </a:lnSpc>
              <a:spcBef>
                <a:spcPts val="500"/>
              </a:spcBef>
              <a:buSzPct val="97674"/>
              <a:buAutoNum type="arabicPeriod" startAt="7"/>
              <a:tabLst>
                <a:tab pos="528955" algn="l"/>
              </a:tabLst>
            </a:pPr>
            <a:r>
              <a:rPr sz="4300" spc="35" dirty="0">
                <a:solidFill>
                  <a:srgbClr val="FFFFFF"/>
                </a:solidFill>
                <a:latin typeface="Roboto"/>
                <a:cs typeface="Roboto"/>
              </a:rPr>
              <a:t>WEB</a:t>
            </a:r>
            <a:r>
              <a:rPr sz="43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4300" spc="40" dirty="0">
                <a:solidFill>
                  <a:srgbClr val="FFFFFF"/>
                </a:solidFill>
                <a:latin typeface="Roboto"/>
                <a:cs typeface="Roboto"/>
              </a:rPr>
              <a:t>CHECK</a:t>
            </a:r>
            <a:r>
              <a:rPr sz="430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4300" spc="-254" dirty="0">
                <a:solidFill>
                  <a:srgbClr val="FFFFFF"/>
                </a:solidFill>
                <a:latin typeface="Roboto"/>
                <a:cs typeface="Roboto"/>
              </a:rPr>
              <a:t>-IN</a:t>
            </a:r>
            <a:endParaRPr sz="4300" dirty="0">
              <a:latin typeface="Roboto"/>
              <a:cs typeface="Roboto"/>
            </a:endParaRPr>
          </a:p>
          <a:p>
            <a:pPr marL="520065" indent="-451484">
              <a:lnSpc>
                <a:spcPct val="100000"/>
              </a:lnSpc>
              <a:spcBef>
                <a:spcPts val="840"/>
              </a:spcBef>
              <a:buSzPct val="97674"/>
              <a:buAutoNum type="arabicPeriod" startAt="7"/>
              <a:tabLst>
                <a:tab pos="520700" algn="l"/>
              </a:tabLst>
            </a:pPr>
            <a:r>
              <a:rPr sz="4300" spc="45" dirty="0">
                <a:solidFill>
                  <a:srgbClr val="FFFFFF"/>
                </a:solidFill>
                <a:latin typeface="Roboto"/>
                <a:cs typeface="Roboto"/>
              </a:rPr>
              <a:t>CANCEL</a:t>
            </a:r>
            <a:r>
              <a:rPr sz="4300" spc="-5" dirty="0">
                <a:solidFill>
                  <a:srgbClr val="FFFFFF"/>
                </a:solidFill>
                <a:latin typeface="Roboto"/>
                <a:cs typeface="Roboto"/>
              </a:rPr>
              <a:t>RESERVATION</a:t>
            </a:r>
            <a:endParaRPr sz="4300" dirty="0">
              <a:latin typeface="Roboto"/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24067"/>
            <a:ext cx="18287999" cy="83629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09738" y="780478"/>
            <a:ext cx="302514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480" dirty="0">
                <a:latin typeface="Verdana"/>
                <a:cs typeface="Verdana"/>
              </a:rPr>
              <a:t>L</a:t>
            </a:r>
            <a:r>
              <a:rPr sz="3800" spc="45" dirty="0">
                <a:latin typeface="Verdana"/>
                <a:cs typeface="Verdana"/>
              </a:rPr>
              <a:t>a</a:t>
            </a:r>
            <a:r>
              <a:rPr sz="3800" spc="-225" dirty="0">
                <a:latin typeface="Verdana"/>
                <a:cs typeface="Verdana"/>
              </a:rPr>
              <a:t>n</a:t>
            </a:r>
            <a:r>
              <a:rPr sz="3800" spc="-40" dirty="0">
                <a:latin typeface="Verdana"/>
                <a:cs typeface="Verdana"/>
              </a:rPr>
              <a:t>d</a:t>
            </a:r>
            <a:r>
              <a:rPr sz="3800" spc="-25" dirty="0">
                <a:latin typeface="Verdana"/>
                <a:cs typeface="Verdana"/>
              </a:rPr>
              <a:t>i</a:t>
            </a:r>
            <a:r>
              <a:rPr sz="3800" spc="-225" dirty="0">
                <a:latin typeface="Verdana"/>
                <a:cs typeface="Verdana"/>
              </a:rPr>
              <a:t>n</a:t>
            </a:r>
            <a:r>
              <a:rPr sz="3800" spc="-65" dirty="0">
                <a:latin typeface="Verdana"/>
                <a:cs typeface="Verdana"/>
              </a:rPr>
              <a:t>g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-285" dirty="0">
                <a:latin typeface="Verdana"/>
                <a:cs typeface="Verdana"/>
              </a:rPr>
              <a:t>P</a:t>
            </a:r>
            <a:r>
              <a:rPr sz="3800" spc="45" dirty="0">
                <a:latin typeface="Verdana"/>
                <a:cs typeface="Verdana"/>
              </a:rPr>
              <a:t>a</a:t>
            </a:r>
            <a:r>
              <a:rPr sz="3800" spc="-70" dirty="0">
                <a:latin typeface="Verdana"/>
                <a:cs typeface="Verdana"/>
              </a:rPr>
              <a:t>g</a:t>
            </a:r>
            <a:r>
              <a:rPr sz="3800" spc="-245" dirty="0">
                <a:latin typeface="Verdana"/>
                <a:cs typeface="Verdana"/>
              </a:rPr>
              <a:t>e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7018" y="0"/>
            <a:ext cx="7547460" cy="48132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318905"/>
            <a:ext cx="5447562" cy="4965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89188" y="0"/>
            <a:ext cx="8598811" cy="10286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2600" y="1237488"/>
            <a:ext cx="4197095" cy="115214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82792" y="2698834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82792" y="3232234"/>
            <a:ext cx="133350" cy="1333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82792" y="3765634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82792" y="4299034"/>
            <a:ext cx="133350" cy="133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82792" y="4832434"/>
            <a:ext cx="133350" cy="1333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82792" y="5365834"/>
            <a:ext cx="133350" cy="1333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82792" y="5899234"/>
            <a:ext cx="133350" cy="1333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82792" y="6432634"/>
            <a:ext cx="133350" cy="1333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82792" y="6966034"/>
            <a:ext cx="133350" cy="1333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82792" y="7499434"/>
            <a:ext cx="133350" cy="13334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400044" y="2429683"/>
            <a:ext cx="6955790" cy="5359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506595">
              <a:lnSpc>
                <a:spcPct val="116700"/>
              </a:lnSpc>
              <a:spcBef>
                <a:spcPts val="90"/>
              </a:spcBef>
            </a:pPr>
            <a:r>
              <a:rPr sz="3000" spc="-1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000" spc="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000" spc="2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000" spc="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2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000" spc="-114" dirty="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sz="3000" spc="80" dirty="0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r>
              <a:rPr sz="3000" spc="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90" dirty="0">
                <a:solidFill>
                  <a:srgbClr val="FFFFFF"/>
                </a:solidFill>
                <a:latin typeface="Verdana"/>
                <a:cs typeface="Verdana"/>
              </a:rPr>
              <a:t>Us</a:t>
            </a:r>
            <a:endParaRPr sz="3000" dirty="0">
              <a:latin typeface="Verdana"/>
              <a:cs typeface="Verdana"/>
            </a:endParaRPr>
          </a:p>
          <a:p>
            <a:pPr marL="12700" marR="5080">
              <a:lnSpc>
                <a:spcPts val="4200"/>
              </a:lnSpc>
              <a:spcBef>
                <a:spcPts val="240"/>
              </a:spcBef>
            </a:pPr>
            <a:r>
              <a:rPr sz="3000" spc="100" dirty="0">
                <a:solidFill>
                  <a:srgbClr val="FFFFFF"/>
                </a:solidFill>
                <a:latin typeface="Verdana"/>
                <a:cs typeface="Verdana"/>
              </a:rPr>
              <a:t>What </a:t>
            </a:r>
            <a:r>
              <a:rPr sz="3000" spc="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000" spc="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Verdana"/>
                <a:cs typeface="Verdana"/>
              </a:rPr>
              <a:t>Flight</a:t>
            </a:r>
            <a:r>
              <a:rPr sz="3000" spc="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Verdana"/>
                <a:cs typeface="Verdana"/>
              </a:rPr>
              <a:t>Booking</a:t>
            </a:r>
            <a:r>
              <a:rPr sz="3000" spc="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Verdana"/>
                <a:cs typeface="Verdana"/>
              </a:rPr>
              <a:t>application </a:t>
            </a:r>
            <a:r>
              <a:rPr sz="3000" spc="-10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3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FFFFFF"/>
                </a:solidFill>
                <a:latin typeface="Verdana"/>
                <a:cs typeface="Verdana"/>
              </a:rPr>
              <a:t>Project</a:t>
            </a:r>
            <a:endParaRPr sz="3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3000" spc="65" dirty="0">
                <a:solidFill>
                  <a:srgbClr val="FFFFFF"/>
                </a:solidFill>
                <a:latin typeface="Verdana"/>
                <a:cs typeface="Verdana"/>
              </a:rPr>
              <a:t>Workflow</a:t>
            </a:r>
            <a:endParaRPr sz="3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 spc="-260" dirty="0">
                <a:solidFill>
                  <a:srgbClr val="FFFFFF"/>
                </a:solidFill>
                <a:latin typeface="Verdana"/>
                <a:cs typeface="Verdana"/>
              </a:rPr>
              <a:t>ER</a:t>
            </a:r>
            <a:r>
              <a:rPr sz="3000" spc="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Verdana"/>
                <a:cs typeface="Verdana"/>
              </a:rPr>
              <a:t>diagram</a:t>
            </a:r>
            <a:endParaRPr sz="3000" dirty="0">
              <a:latin typeface="Verdana"/>
              <a:cs typeface="Verdana"/>
            </a:endParaRPr>
          </a:p>
          <a:p>
            <a:pPr marL="12700" marR="518159">
              <a:lnSpc>
                <a:spcPts val="4200"/>
              </a:lnSpc>
              <a:spcBef>
                <a:spcPts val="240"/>
              </a:spcBef>
              <a:tabLst>
                <a:tab pos="4286885" algn="l"/>
              </a:tabLst>
            </a:pP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Technology</a:t>
            </a:r>
            <a:r>
              <a:rPr sz="3000" spc="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25" dirty="0">
                <a:solidFill>
                  <a:srgbClr val="FFFFFF"/>
                </a:solidFill>
                <a:latin typeface="Verdana"/>
                <a:cs typeface="Verdana"/>
              </a:rPr>
              <a:t>stacks</a:t>
            </a:r>
            <a:r>
              <a:rPr sz="3000" spc="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15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3000" spc="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20" dirty="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sz="3000" spc="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Verdana"/>
                <a:cs typeface="Verdana"/>
              </a:rPr>
              <a:t>used </a:t>
            </a:r>
            <a:r>
              <a:rPr sz="3000" spc="-10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3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000" spc="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Verdana"/>
                <a:cs typeface="Verdana"/>
              </a:rPr>
              <a:t>Implementation	</a:t>
            </a:r>
            <a:r>
              <a:rPr sz="3000" spc="80" dirty="0">
                <a:solidFill>
                  <a:srgbClr val="FFFFFF"/>
                </a:solidFill>
                <a:latin typeface="Verdana"/>
                <a:cs typeface="Verdana"/>
              </a:rPr>
              <a:t>part</a:t>
            </a:r>
            <a:endParaRPr sz="3000" dirty="0">
              <a:latin typeface="Verdana"/>
              <a:cs typeface="Verdana"/>
            </a:endParaRPr>
          </a:p>
          <a:p>
            <a:pPr marL="12700" marR="3262629">
              <a:lnSpc>
                <a:spcPts val="4200"/>
              </a:lnSpc>
            </a:pPr>
            <a:r>
              <a:rPr sz="3000" spc="-3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000" spc="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Execution</a:t>
            </a:r>
            <a:r>
              <a:rPr sz="3000" spc="80" dirty="0">
                <a:solidFill>
                  <a:srgbClr val="FFFFFF"/>
                </a:solidFill>
                <a:latin typeface="Verdana"/>
                <a:cs typeface="Verdana"/>
              </a:rPr>
              <a:t> part </a:t>
            </a:r>
            <a:r>
              <a:rPr sz="3000" spc="-10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Verdana"/>
                <a:cs typeface="Verdana"/>
              </a:rPr>
              <a:t>Conclusion</a:t>
            </a:r>
            <a:endParaRPr sz="3000" dirty="0"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65020"/>
            <a:ext cx="18287999" cy="8224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48607" y="780478"/>
            <a:ext cx="254762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190" dirty="0">
                <a:latin typeface="Verdana"/>
                <a:cs typeface="Verdana"/>
              </a:rPr>
              <a:t>Login</a:t>
            </a:r>
            <a:r>
              <a:rPr sz="3800" spc="459" dirty="0">
                <a:latin typeface="Verdana"/>
                <a:cs typeface="Verdana"/>
              </a:rPr>
              <a:t> </a:t>
            </a:r>
            <a:r>
              <a:rPr sz="3800" spc="-140" dirty="0">
                <a:latin typeface="Verdana"/>
                <a:cs typeface="Verdana"/>
              </a:rPr>
              <a:t>Page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2968" y="1601189"/>
            <a:ext cx="7058024" cy="82962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5936" y="732853"/>
            <a:ext cx="315214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204" dirty="0">
                <a:latin typeface="Verdana"/>
                <a:cs typeface="Verdana"/>
              </a:rPr>
              <a:t>Register</a:t>
            </a:r>
            <a:r>
              <a:rPr sz="3800" spc="455" dirty="0">
                <a:latin typeface="Verdana"/>
                <a:cs typeface="Verdana"/>
              </a:rPr>
              <a:t> </a:t>
            </a:r>
            <a:r>
              <a:rPr sz="3800" spc="-140" dirty="0">
                <a:latin typeface="Verdana"/>
                <a:cs typeface="Verdana"/>
              </a:rPr>
              <a:t>Page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7924" y="2001273"/>
            <a:ext cx="14449424" cy="32670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17924" y="5432997"/>
            <a:ext cx="11296649" cy="45815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54102" y="1201103"/>
            <a:ext cx="438848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30" dirty="0">
                <a:latin typeface="Verdana"/>
                <a:cs typeface="Verdana"/>
              </a:rPr>
              <a:t>W</a:t>
            </a:r>
            <a:r>
              <a:rPr sz="3800" spc="-150" dirty="0">
                <a:latin typeface="Verdana"/>
                <a:cs typeface="Verdana"/>
              </a:rPr>
              <a:t>o</a:t>
            </a:r>
            <a:r>
              <a:rPr sz="3800" spc="-265" dirty="0">
                <a:latin typeface="Verdana"/>
                <a:cs typeface="Verdana"/>
              </a:rPr>
              <a:t>r</a:t>
            </a:r>
            <a:r>
              <a:rPr sz="3800" spc="-345" dirty="0">
                <a:latin typeface="Verdana"/>
                <a:cs typeface="Verdana"/>
              </a:rPr>
              <a:t>k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-150" dirty="0">
                <a:latin typeface="Verdana"/>
                <a:cs typeface="Verdana"/>
              </a:rPr>
              <a:t>o</a:t>
            </a:r>
            <a:r>
              <a:rPr sz="3800" spc="35" dirty="0">
                <a:latin typeface="Verdana"/>
                <a:cs typeface="Verdana"/>
              </a:rPr>
              <a:t>f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50" dirty="0">
                <a:latin typeface="Verdana"/>
                <a:cs typeface="Verdana"/>
              </a:rPr>
              <a:t>a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-195" dirty="0">
                <a:latin typeface="Verdana"/>
                <a:cs typeface="Verdana"/>
              </a:rPr>
              <a:t>C</a:t>
            </a:r>
            <a:r>
              <a:rPr sz="3800" spc="-300" dirty="0">
                <a:latin typeface="Verdana"/>
                <a:cs typeface="Verdana"/>
              </a:rPr>
              <a:t>u</a:t>
            </a:r>
            <a:r>
              <a:rPr sz="3800" spc="-270" dirty="0">
                <a:latin typeface="Verdana"/>
                <a:cs typeface="Verdana"/>
              </a:rPr>
              <a:t>s</a:t>
            </a:r>
            <a:r>
              <a:rPr sz="3800" spc="-200" dirty="0">
                <a:latin typeface="Verdana"/>
                <a:cs typeface="Verdana"/>
              </a:rPr>
              <a:t>t</a:t>
            </a:r>
            <a:r>
              <a:rPr sz="3800" spc="-150" dirty="0">
                <a:latin typeface="Verdana"/>
                <a:cs typeface="Verdana"/>
              </a:rPr>
              <a:t>o</a:t>
            </a:r>
            <a:r>
              <a:rPr sz="3800" spc="-325" dirty="0">
                <a:latin typeface="Verdana"/>
                <a:cs typeface="Verdana"/>
              </a:rPr>
              <a:t>m</a:t>
            </a:r>
            <a:r>
              <a:rPr sz="3800" spc="-250" dirty="0">
                <a:latin typeface="Verdana"/>
                <a:cs typeface="Verdana"/>
              </a:rPr>
              <a:t>e</a:t>
            </a:r>
            <a:r>
              <a:rPr sz="3800" spc="-260" dirty="0">
                <a:latin typeface="Verdana"/>
                <a:cs typeface="Verdana"/>
              </a:rPr>
              <a:t>r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14834"/>
            <a:ext cx="11210924" cy="34004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3922775"/>
            <a:ext cx="6057899" cy="5781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72143" y="3922775"/>
            <a:ext cx="6515099" cy="5924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971" y="2304306"/>
            <a:ext cx="13992224" cy="64239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2677" y="981138"/>
            <a:ext cx="3338829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30" dirty="0">
                <a:latin typeface="Verdana"/>
                <a:cs typeface="Verdana"/>
              </a:rPr>
              <a:t>W</a:t>
            </a:r>
            <a:r>
              <a:rPr sz="3800" spc="-150" dirty="0">
                <a:latin typeface="Verdana"/>
                <a:cs typeface="Verdana"/>
              </a:rPr>
              <a:t>o</a:t>
            </a:r>
            <a:r>
              <a:rPr sz="3800" spc="-265" dirty="0">
                <a:latin typeface="Verdana"/>
                <a:cs typeface="Verdana"/>
              </a:rPr>
              <a:t>r</a:t>
            </a:r>
            <a:r>
              <a:rPr sz="3800" spc="-345" dirty="0">
                <a:latin typeface="Verdana"/>
                <a:cs typeface="Verdana"/>
              </a:rPr>
              <a:t>k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-150" dirty="0">
                <a:latin typeface="Verdana"/>
                <a:cs typeface="Verdana"/>
              </a:rPr>
              <a:t>o</a:t>
            </a:r>
            <a:r>
              <a:rPr sz="3800" spc="35" dirty="0">
                <a:latin typeface="Verdana"/>
                <a:cs typeface="Verdana"/>
              </a:rPr>
              <a:t>f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dirty="0">
                <a:latin typeface="Verdana"/>
                <a:cs typeface="Verdana"/>
              </a:rPr>
              <a:t>A</a:t>
            </a:r>
            <a:r>
              <a:rPr sz="3800" spc="-40" dirty="0">
                <a:latin typeface="Verdana"/>
                <a:cs typeface="Verdana"/>
              </a:rPr>
              <a:t>d</a:t>
            </a:r>
            <a:r>
              <a:rPr sz="3800" spc="-325" dirty="0">
                <a:latin typeface="Verdana"/>
                <a:cs typeface="Verdana"/>
              </a:rPr>
              <a:t>m</a:t>
            </a:r>
            <a:r>
              <a:rPr sz="3800" spc="-25" dirty="0">
                <a:latin typeface="Verdana"/>
                <a:cs typeface="Verdana"/>
              </a:rPr>
              <a:t>i</a:t>
            </a:r>
            <a:r>
              <a:rPr sz="3800" spc="-220" dirty="0">
                <a:latin typeface="Verdana"/>
                <a:cs typeface="Verdana"/>
              </a:rPr>
              <a:t>n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467724" cy="56028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762083"/>
            <a:ext cx="11296649" cy="45249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6603" y="1359379"/>
            <a:ext cx="11296650" cy="8845550"/>
            <a:chOff x="336603" y="1359379"/>
            <a:chExt cx="11296650" cy="8845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603" y="1359379"/>
              <a:ext cx="11296649" cy="3238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6603" y="4537214"/>
              <a:ext cx="7820024" cy="566737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29140" y="1359379"/>
            <a:ext cx="5962649" cy="58483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88252" y="201945"/>
            <a:ext cx="636524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30" dirty="0">
                <a:latin typeface="Verdana"/>
                <a:cs typeface="Verdana"/>
              </a:rPr>
              <a:t>W</a:t>
            </a:r>
            <a:r>
              <a:rPr sz="3800" spc="-150" dirty="0">
                <a:latin typeface="Verdana"/>
                <a:cs typeface="Verdana"/>
              </a:rPr>
              <a:t>o</a:t>
            </a:r>
            <a:r>
              <a:rPr sz="3800" spc="-265" dirty="0">
                <a:latin typeface="Verdana"/>
                <a:cs typeface="Verdana"/>
              </a:rPr>
              <a:t>r</a:t>
            </a:r>
            <a:r>
              <a:rPr sz="3800" spc="-350" dirty="0">
                <a:latin typeface="Verdana"/>
                <a:cs typeface="Verdana"/>
              </a:rPr>
              <a:t>k</a:t>
            </a:r>
            <a:r>
              <a:rPr sz="3800" spc="-25" dirty="0">
                <a:latin typeface="Verdana"/>
                <a:cs typeface="Verdana"/>
              </a:rPr>
              <a:t>i</a:t>
            </a:r>
            <a:r>
              <a:rPr sz="3800" spc="-225" dirty="0">
                <a:latin typeface="Verdana"/>
                <a:cs typeface="Verdana"/>
              </a:rPr>
              <a:t>n</a:t>
            </a:r>
            <a:r>
              <a:rPr sz="3800" spc="-65" dirty="0">
                <a:latin typeface="Verdana"/>
                <a:cs typeface="Verdana"/>
              </a:rPr>
              <a:t>g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-150" dirty="0">
                <a:latin typeface="Verdana"/>
                <a:cs typeface="Verdana"/>
              </a:rPr>
              <a:t>o</a:t>
            </a:r>
            <a:r>
              <a:rPr sz="3800" spc="35" dirty="0">
                <a:latin typeface="Verdana"/>
                <a:cs typeface="Verdana"/>
              </a:rPr>
              <a:t>f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50" dirty="0">
                <a:latin typeface="Verdana"/>
                <a:cs typeface="Verdana"/>
              </a:rPr>
              <a:t>a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-415" dirty="0">
                <a:latin typeface="Verdana"/>
                <a:cs typeface="Verdana"/>
              </a:rPr>
              <a:t>F</a:t>
            </a:r>
            <a:r>
              <a:rPr sz="3800" spc="-30" dirty="0">
                <a:latin typeface="Verdana"/>
                <a:cs typeface="Verdana"/>
              </a:rPr>
              <a:t>l</a:t>
            </a:r>
            <a:r>
              <a:rPr sz="3800" spc="-25" dirty="0">
                <a:latin typeface="Verdana"/>
                <a:cs typeface="Verdana"/>
              </a:rPr>
              <a:t>i</a:t>
            </a:r>
            <a:r>
              <a:rPr sz="3800" spc="-70" dirty="0">
                <a:latin typeface="Verdana"/>
                <a:cs typeface="Verdana"/>
              </a:rPr>
              <a:t>g</a:t>
            </a:r>
            <a:r>
              <a:rPr sz="3800" spc="-225" dirty="0">
                <a:latin typeface="Verdana"/>
                <a:cs typeface="Verdana"/>
              </a:rPr>
              <a:t>h</a:t>
            </a:r>
            <a:r>
              <a:rPr sz="3800" spc="-195" dirty="0">
                <a:latin typeface="Verdana"/>
                <a:cs typeface="Verdana"/>
              </a:rPr>
              <a:t>t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165" dirty="0">
                <a:latin typeface="Verdana"/>
                <a:cs typeface="Verdana"/>
              </a:rPr>
              <a:t>O</a:t>
            </a:r>
            <a:r>
              <a:rPr sz="3800" spc="-55" dirty="0">
                <a:latin typeface="Verdana"/>
                <a:cs typeface="Verdana"/>
              </a:rPr>
              <a:t>p</a:t>
            </a:r>
            <a:r>
              <a:rPr sz="3800" spc="-250" dirty="0">
                <a:latin typeface="Verdana"/>
                <a:cs typeface="Verdana"/>
              </a:rPr>
              <a:t>e</a:t>
            </a:r>
            <a:r>
              <a:rPr sz="3800" spc="-265" dirty="0">
                <a:latin typeface="Verdana"/>
                <a:cs typeface="Verdana"/>
              </a:rPr>
              <a:t>r</a:t>
            </a:r>
            <a:r>
              <a:rPr sz="3800" spc="45" dirty="0">
                <a:latin typeface="Verdana"/>
                <a:cs typeface="Verdana"/>
              </a:rPr>
              <a:t>a</a:t>
            </a:r>
            <a:r>
              <a:rPr sz="3800" spc="-200" dirty="0">
                <a:latin typeface="Verdana"/>
                <a:cs typeface="Verdana"/>
              </a:rPr>
              <a:t>t</a:t>
            </a:r>
            <a:r>
              <a:rPr sz="3800" spc="-150" dirty="0">
                <a:latin typeface="Verdana"/>
                <a:cs typeface="Verdana"/>
              </a:rPr>
              <a:t>o</a:t>
            </a:r>
            <a:r>
              <a:rPr sz="3800" spc="-260" dirty="0">
                <a:latin typeface="Verdana"/>
                <a:cs typeface="Verdana"/>
              </a:rPr>
              <a:t>r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O</a:t>
            </a:r>
            <a:r>
              <a:rPr spc="-80" dirty="0"/>
              <a:t>v</a:t>
            </a:r>
            <a:r>
              <a:rPr spc="-114" dirty="0"/>
              <a:t>e</a:t>
            </a:r>
            <a:r>
              <a:rPr spc="-229" dirty="0"/>
              <a:t>r</a:t>
            </a:r>
            <a:r>
              <a:rPr spc="280" dirty="0"/>
              <a:t>a</a:t>
            </a:r>
            <a:r>
              <a:rPr spc="-95" dirty="0"/>
              <a:t>ll</a:t>
            </a:r>
            <a:r>
              <a:rPr spc="-325" dirty="0"/>
              <a:t> </a:t>
            </a:r>
            <a:r>
              <a:rPr spc="670" dirty="0"/>
              <a:t>J</a:t>
            </a:r>
            <a:r>
              <a:rPr spc="-204" dirty="0"/>
              <a:t>o</a:t>
            </a:r>
            <a:r>
              <a:rPr spc="-295" dirty="0"/>
              <a:t>u</a:t>
            </a:r>
            <a:r>
              <a:rPr spc="-229" dirty="0"/>
              <a:t>r</a:t>
            </a:r>
            <a:r>
              <a:rPr spc="-210" dirty="0"/>
              <a:t>n</a:t>
            </a:r>
            <a:r>
              <a:rPr spc="-114" dirty="0"/>
              <a:t>ey</a:t>
            </a:r>
            <a:r>
              <a:rPr spc="-325" dirty="0"/>
              <a:t> </a:t>
            </a:r>
            <a:r>
              <a:rPr spc="-30" dirty="0"/>
              <a:t>f</a:t>
            </a:r>
            <a:r>
              <a:rPr spc="-204" dirty="0"/>
              <a:t>o</a:t>
            </a:r>
            <a:r>
              <a:rPr spc="-229" dirty="0"/>
              <a:t>r</a:t>
            </a:r>
            <a:r>
              <a:rPr spc="-325" dirty="0"/>
              <a:t> </a:t>
            </a:r>
            <a:r>
              <a:rPr spc="225" dirty="0"/>
              <a:t>B</a:t>
            </a:r>
            <a:r>
              <a:rPr spc="-295" dirty="0"/>
              <a:t>u</a:t>
            </a:r>
            <a:r>
              <a:rPr spc="-90" dirty="0"/>
              <a:t>i</a:t>
            </a:r>
            <a:r>
              <a:rPr spc="-95" dirty="0"/>
              <a:t>l</a:t>
            </a:r>
            <a:r>
              <a:rPr spc="-70" dirty="0"/>
              <a:t>d</a:t>
            </a:r>
            <a:r>
              <a:rPr spc="-90" dirty="0"/>
              <a:t>i</a:t>
            </a:r>
            <a:r>
              <a:rPr spc="-140" dirty="0"/>
              <a:t>ng</a:t>
            </a:r>
            <a:r>
              <a:rPr spc="-325" dirty="0"/>
              <a:t> </a:t>
            </a:r>
            <a:r>
              <a:rPr spc="-140" dirty="0"/>
              <a:t>t</a:t>
            </a:r>
            <a:r>
              <a:rPr spc="-160" dirty="0"/>
              <a:t>he</a:t>
            </a:r>
            <a:r>
              <a:rPr spc="-325" dirty="0"/>
              <a:t> </a:t>
            </a:r>
            <a:r>
              <a:rPr spc="-25" dirty="0"/>
              <a:t>A</a:t>
            </a:r>
            <a:r>
              <a:rPr spc="-90" dirty="0"/>
              <a:t>pp</a:t>
            </a:r>
            <a:r>
              <a:rPr spc="-95" dirty="0"/>
              <a:t>l</a:t>
            </a:r>
            <a:r>
              <a:rPr spc="-90" dirty="0"/>
              <a:t>i</a:t>
            </a:r>
            <a:r>
              <a:rPr spc="-210" dirty="0"/>
              <a:t>c</a:t>
            </a:r>
            <a:r>
              <a:rPr spc="280" dirty="0"/>
              <a:t>a</a:t>
            </a:r>
            <a:r>
              <a:rPr spc="-140" dirty="0"/>
              <a:t>t</a:t>
            </a:r>
            <a:r>
              <a:rPr spc="-90" dirty="0"/>
              <a:t>i</a:t>
            </a:r>
            <a:r>
              <a:rPr spc="-204" dirty="0"/>
              <a:t>o</a:t>
            </a:r>
            <a:r>
              <a:rPr spc="-195" dirty="0"/>
              <a:t>n: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49960" y="2294104"/>
            <a:ext cx="9900920" cy="61652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640" marR="5080" indent="26670">
              <a:lnSpc>
                <a:spcPct val="131300"/>
              </a:lnSpc>
              <a:spcBef>
                <a:spcPts val="90"/>
              </a:spcBef>
            </a:pPr>
            <a:r>
              <a:rPr sz="3800" spc="-95" dirty="0">
                <a:latin typeface="Lucida Sans Unicode"/>
                <a:cs typeface="Lucida Sans Unicode"/>
              </a:rPr>
              <a:t>P</a:t>
            </a:r>
            <a:r>
              <a:rPr sz="3800" spc="-85" dirty="0">
                <a:latin typeface="Lucida Sans Unicode"/>
                <a:cs typeface="Lucida Sans Unicode"/>
              </a:rPr>
              <a:t>l</a:t>
            </a:r>
            <a:r>
              <a:rPr sz="3800" spc="229" dirty="0">
                <a:latin typeface="Lucida Sans Unicode"/>
                <a:cs typeface="Lucida Sans Unicode"/>
              </a:rPr>
              <a:t>a</a:t>
            </a:r>
            <a:r>
              <a:rPr sz="3800" spc="-180" dirty="0">
                <a:latin typeface="Lucida Sans Unicode"/>
                <a:cs typeface="Lucida Sans Unicode"/>
              </a:rPr>
              <a:t>nn</a:t>
            </a:r>
            <a:r>
              <a:rPr sz="3800" spc="-80" dirty="0">
                <a:latin typeface="Lucida Sans Unicode"/>
                <a:cs typeface="Lucida Sans Unicode"/>
              </a:rPr>
              <a:t>i</a:t>
            </a:r>
            <a:r>
              <a:rPr sz="3800" spc="-180" dirty="0">
                <a:latin typeface="Lucida Sans Unicode"/>
                <a:cs typeface="Lucida Sans Unicode"/>
              </a:rPr>
              <a:t>n</a:t>
            </a:r>
            <a:r>
              <a:rPr sz="3800" spc="-65" dirty="0">
                <a:latin typeface="Lucida Sans Unicode"/>
                <a:cs typeface="Lucida Sans Unicode"/>
              </a:rPr>
              <a:t>g</a:t>
            </a:r>
            <a:r>
              <a:rPr sz="3800" spc="-275" dirty="0">
                <a:latin typeface="Lucida Sans Unicode"/>
                <a:cs typeface="Lucida Sans Unicode"/>
              </a:rPr>
              <a:t> </a:t>
            </a:r>
            <a:r>
              <a:rPr sz="3800" spc="229" dirty="0">
                <a:latin typeface="Lucida Sans Unicode"/>
                <a:cs typeface="Lucida Sans Unicode"/>
              </a:rPr>
              <a:t>a</a:t>
            </a:r>
            <a:r>
              <a:rPr sz="3800" spc="-180" dirty="0">
                <a:latin typeface="Lucida Sans Unicode"/>
                <a:cs typeface="Lucida Sans Unicode"/>
              </a:rPr>
              <a:t>n</a:t>
            </a:r>
            <a:r>
              <a:rPr sz="3800" spc="-60" dirty="0">
                <a:latin typeface="Lucida Sans Unicode"/>
                <a:cs typeface="Lucida Sans Unicode"/>
              </a:rPr>
              <a:t>d</a:t>
            </a:r>
            <a:r>
              <a:rPr sz="3800" spc="-275" dirty="0">
                <a:latin typeface="Lucida Sans Unicode"/>
                <a:cs typeface="Lucida Sans Unicode"/>
              </a:rPr>
              <a:t> </a:t>
            </a:r>
            <a:r>
              <a:rPr sz="3800" spc="-90" dirty="0">
                <a:latin typeface="Lucida Sans Unicode"/>
                <a:cs typeface="Lucida Sans Unicode"/>
              </a:rPr>
              <a:t>R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70" dirty="0">
                <a:latin typeface="Lucida Sans Unicode"/>
                <a:cs typeface="Lucida Sans Unicode"/>
              </a:rPr>
              <a:t>q</a:t>
            </a:r>
            <a:r>
              <a:rPr sz="3800" spc="-254" dirty="0">
                <a:latin typeface="Lucida Sans Unicode"/>
                <a:cs typeface="Lucida Sans Unicode"/>
              </a:rPr>
              <a:t>u</a:t>
            </a:r>
            <a:r>
              <a:rPr sz="3800" spc="-80" dirty="0">
                <a:latin typeface="Lucida Sans Unicode"/>
                <a:cs typeface="Lucida Sans Unicode"/>
              </a:rPr>
              <a:t>i</a:t>
            </a:r>
            <a:r>
              <a:rPr sz="3800" spc="-200" dirty="0">
                <a:latin typeface="Lucida Sans Unicode"/>
                <a:cs typeface="Lucida Sans Unicode"/>
              </a:rPr>
              <a:t>r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175" dirty="0">
                <a:latin typeface="Lucida Sans Unicode"/>
                <a:cs typeface="Lucida Sans Unicode"/>
              </a:rPr>
              <a:t>m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180" dirty="0">
                <a:latin typeface="Lucida Sans Unicode"/>
                <a:cs typeface="Lucida Sans Unicode"/>
              </a:rPr>
              <a:t>n</a:t>
            </a:r>
            <a:r>
              <a:rPr sz="3800" spc="-125" dirty="0">
                <a:latin typeface="Lucida Sans Unicode"/>
                <a:cs typeface="Lucida Sans Unicode"/>
              </a:rPr>
              <a:t>t</a:t>
            </a:r>
            <a:r>
              <a:rPr sz="3800" spc="-220" dirty="0">
                <a:latin typeface="Lucida Sans Unicode"/>
                <a:cs typeface="Lucida Sans Unicode"/>
              </a:rPr>
              <a:t>s</a:t>
            </a:r>
            <a:r>
              <a:rPr sz="3800" spc="-275" dirty="0">
                <a:latin typeface="Lucida Sans Unicode"/>
                <a:cs typeface="Lucida Sans Unicode"/>
              </a:rPr>
              <a:t> </a:t>
            </a:r>
            <a:r>
              <a:rPr sz="3800" spc="75" dirty="0">
                <a:latin typeface="Lucida Sans Unicode"/>
                <a:cs typeface="Lucida Sans Unicode"/>
              </a:rPr>
              <a:t>G</a:t>
            </a:r>
            <a:r>
              <a:rPr sz="3800" spc="229" dirty="0">
                <a:latin typeface="Lucida Sans Unicode"/>
                <a:cs typeface="Lucida Sans Unicode"/>
              </a:rPr>
              <a:t>a</a:t>
            </a:r>
            <a:r>
              <a:rPr sz="3800" spc="-125" dirty="0">
                <a:latin typeface="Lucida Sans Unicode"/>
                <a:cs typeface="Lucida Sans Unicode"/>
              </a:rPr>
              <a:t>t</a:t>
            </a:r>
            <a:r>
              <a:rPr sz="3800" spc="-180" dirty="0">
                <a:latin typeface="Lucida Sans Unicode"/>
                <a:cs typeface="Lucida Sans Unicode"/>
              </a:rPr>
              <a:t>h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200" dirty="0">
                <a:latin typeface="Lucida Sans Unicode"/>
                <a:cs typeface="Lucida Sans Unicode"/>
              </a:rPr>
              <a:t>r</a:t>
            </a:r>
            <a:r>
              <a:rPr sz="3800" spc="-80" dirty="0">
                <a:latin typeface="Lucida Sans Unicode"/>
                <a:cs typeface="Lucida Sans Unicode"/>
              </a:rPr>
              <a:t>i</a:t>
            </a:r>
            <a:r>
              <a:rPr sz="3800" spc="-180" dirty="0">
                <a:latin typeface="Lucida Sans Unicode"/>
                <a:cs typeface="Lucida Sans Unicode"/>
              </a:rPr>
              <a:t>n</a:t>
            </a:r>
            <a:r>
              <a:rPr sz="3800" spc="-45" dirty="0">
                <a:latin typeface="Lucida Sans Unicode"/>
                <a:cs typeface="Lucida Sans Unicode"/>
              </a:rPr>
              <a:t>g  </a:t>
            </a:r>
            <a:r>
              <a:rPr sz="3800" spc="-60" dirty="0">
                <a:latin typeface="Lucida Sans Unicode"/>
                <a:cs typeface="Lucida Sans Unicode"/>
              </a:rPr>
              <a:t>S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125" dirty="0">
                <a:latin typeface="Lucida Sans Unicode"/>
                <a:cs typeface="Lucida Sans Unicode"/>
              </a:rPr>
              <a:t>tt</a:t>
            </a:r>
            <a:r>
              <a:rPr sz="3800" spc="-80" dirty="0">
                <a:latin typeface="Lucida Sans Unicode"/>
                <a:cs typeface="Lucida Sans Unicode"/>
              </a:rPr>
              <a:t>i</a:t>
            </a:r>
            <a:r>
              <a:rPr sz="3800" spc="-180" dirty="0">
                <a:latin typeface="Lucida Sans Unicode"/>
                <a:cs typeface="Lucida Sans Unicode"/>
              </a:rPr>
              <a:t>n</a:t>
            </a:r>
            <a:r>
              <a:rPr sz="3800" spc="-65" dirty="0">
                <a:latin typeface="Lucida Sans Unicode"/>
                <a:cs typeface="Lucida Sans Unicode"/>
              </a:rPr>
              <a:t>g</a:t>
            </a:r>
            <a:r>
              <a:rPr sz="3800" spc="-275" dirty="0">
                <a:latin typeface="Lucida Sans Unicode"/>
                <a:cs typeface="Lucida Sans Unicode"/>
              </a:rPr>
              <a:t> </a:t>
            </a:r>
            <a:r>
              <a:rPr sz="3800" spc="-125" dirty="0">
                <a:latin typeface="Lucida Sans Unicode"/>
                <a:cs typeface="Lucida Sans Unicode"/>
              </a:rPr>
              <a:t>U</a:t>
            </a:r>
            <a:r>
              <a:rPr sz="3800" spc="-75" dirty="0">
                <a:latin typeface="Lucida Sans Unicode"/>
                <a:cs typeface="Lucida Sans Unicode"/>
              </a:rPr>
              <a:t>p</a:t>
            </a:r>
            <a:r>
              <a:rPr sz="3800" spc="-275" dirty="0">
                <a:latin typeface="Lucida Sans Unicode"/>
                <a:cs typeface="Lucida Sans Unicode"/>
              </a:rPr>
              <a:t> </a:t>
            </a:r>
            <a:r>
              <a:rPr sz="3800" spc="-125" dirty="0">
                <a:latin typeface="Lucida Sans Unicode"/>
                <a:cs typeface="Lucida Sans Unicode"/>
              </a:rPr>
              <a:t>t</a:t>
            </a:r>
            <a:r>
              <a:rPr sz="3800" spc="-180" dirty="0">
                <a:latin typeface="Lucida Sans Unicode"/>
                <a:cs typeface="Lucida Sans Unicode"/>
              </a:rPr>
              <a:t>h</a:t>
            </a:r>
            <a:r>
              <a:rPr sz="3800" spc="-100" dirty="0">
                <a:latin typeface="Lucida Sans Unicode"/>
                <a:cs typeface="Lucida Sans Unicode"/>
              </a:rPr>
              <a:t>e</a:t>
            </a:r>
            <a:r>
              <a:rPr sz="3800" spc="-275" dirty="0">
                <a:latin typeface="Lucida Sans Unicode"/>
                <a:cs typeface="Lucida Sans Unicode"/>
              </a:rPr>
              <a:t> </a:t>
            </a:r>
            <a:r>
              <a:rPr sz="3800" spc="-240" dirty="0">
                <a:latin typeface="Lucida Sans Unicode"/>
                <a:cs typeface="Lucida Sans Unicode"/>
              </a:rPr>
              <a:t>D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75" dirty="0">
                <a:latin typeface="Lucida Sans Unicode"/>
                <a:cs typeface="Lucida Sans Unicode"/>
              </a:rPr>
              <a:t>v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85" dirty="0">
                <a:latin typeface="Lucida Sans Unicode"/>
                <a:cs typeface="Lucida Sans Unicode"/>
              </a:rPr>
              <a:t>l</a:t>
            </a:r>
            <a:r>
              <a:rPr sz="3800" spc="-180" dirty="0">
                <a:latin typeface="Lucida Sans Unicode"/>
                <a:cs typeface="Lucida Sans Unicode"/>
              </a:rPr>
              <a:t>o</a:t>
            </a:r>
            <a:r>
              <a:rPr sz="3800" spc="-80" dirty="0">
                <a:latin typeface="Lucida Sans Unicode"/>
                <a:cs typeface="Lucida Sans Unicode"/>
              </a:rPr>
              <a:t>p</a:t>
            </a:r>
            <a:r>
              <a:rPr sz="3800" spc="-175" dirty="0">
                <a:latin typeface="Lucida Sans Unicode"/>
                <a:cs typeface="Lucida Sans Unicode"/>
              </a:rPr>
              <a:t>m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180" dirty="0">
                <a:latin typeface="Lucida Sans Unicode"/>
                <a:cs typeface="Lucida Sans Unicode"/>
              </a:rPr>
              <a:t>n</a:t>
            </a:r>
            <a:r>
              <a:rPr sz="3800" spc="-120" dirty="0">
                <a:latin typeface="Lucida Sans Unicode"/>
                <a:cs typeface="Lucida Sans Unicode"/>
              </a:rPr>
              <a:t>t</a:t>
            </a:r>
            <a:r>
              <a:rPr sz="3800" spc="-275" dirty="0">
                <a:latin typeface="Lucida Sans Unicode"/>
                <a:cs typeface="Lucida Sans Unicode"/>
              </a:rPr>
              <a:t> </a:t>
            </a:r>
            <a:r>
              <a:rPr sz="3800" spc="-290" dirty="0">
                <a:latin typeface="Lucida Sans Unicode"/>
                <a:cs typeface="Lucida Sans Unicode"/>
              </a:rPr>
              <a:t>E</a:t>
            </a:r>
            <a:r>
              <a:rPr sz="3800" spc="-180" dirty="0">
                <a:latin typeface="Lucida Sans Unicode"/>
                <a:cs typeface="Lucida Sans Unicode"/>
              </a:rPr>
              <a:t>n</a:t>
            </a:r>
            <a:r>
              <a:rPr sz="3800" spc="-75" dirty="0">
                <a:latin typeface="Lucida Sans Unicode"/>
                <a:cs typeface="Lucida Sans Unicode"/>
              </a:rPr>
              <a:t>v</a:t>
            </a:r>
            <a:r>
              <a:rPr sz="3800" spc="-80" dirty="0">
                <a:latin typeface="Lucida Sans Unicode"/>
                <a:cs typeface="Lucida Sans Unicode"/>
              </a:rPr>
              <a:t>i</a:t>
            </a:r>
            <a:r>
              <a:rPr sz="3800" spc="-200" dirty="0">
                <a:latin typeface="Lucida Sans Unicode"/>
                <a:cs typeface="Lucida Sans Unicode"/>
              </a:rPr>
              <a:t>r</a:t>
            </a:r>
            <a:r>
              <a:rPr sz="3800" spc="-180" dirty="0">
                <a:latin typeface="Lucida Sans Unicode"/>
                <a:cs typeface="Lucida Sans Unicode"/>
              </a:rPr>
              <a:t>on</a:t>
            </a:r>
            <a:r>
              <a:rPr sz="3800" spc="-175" dirty="0">
                <a:latin typeface="Lucida Sans Unicode"/>
                <a:cs typeface="Lucida Sans Unicode"/>
              </a:rPr>
              <a:t>m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180" dirty="0">
                <a:latin typeface="Lucida Sans Unicode"/>
                <a:cs typeface="Lucida Sans Unicode"/>
              </a:rPr>
              <a:t>n</a:t>
            </a:r>
            <a:r>
              <a:rPr sz="3800" spc="-110" dirty="0">
                <a:latin typeface="Lucida Sans Unicode"/>
                <a:cs typeface="Lucida Sans Unicode"/>
              </a:rPr>
              <a:t>t  </a:t>
            </a:r>
            <a:r>
              <a:rPr sz="3800" spc="185" dirty="0">
                <a:latin typeface="Lucida Sans Unicode"/>
                <a:cs typeface="Lucida Sans Unicode"/>
              </a:rPr>
              <a:t>B</a:t>
            </a:r>
            <a:r>
              <a:rPr sz="3800" spc="229" dirty="0">
                <a:latin typeface="Lucida Sans Unicode"/>
                <a:cs typeface="Lucida Sans Unicode"/>
              </a:rPr>
              <a:t>a</a:t>
            </a:r>
            <a:r>
              <a:rPr sz="3800" spc="-185" dirty="0">
                <a:latin typeface="Lucida Sans Unicode"/>
                <a:cs typeface="Lucida Sans Unicode"/>
              </a:rPr>
              <a:t>c</a:t>
            </a:r>
            <a:r>
              <a:rPr sz="3800" spc="-325" dirty="0">
                <a:latin typeface="Lucida Sans Unicode"/>
                <a:cs typeface="Lucida Sans Unicode"/>
              </a:rPr>
              <a:t>k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180" dirty="0">
                <a:latin typeface="Lucida Sans Unicode"/>
                <a:cs typeface="Lucida Sans Unicode"/>
              </a:rPr>
              <a:t>n</a:t>
            </a:r>
            <a:r>
              <a:rPr sz="3800" spc="-60" dirty="0">
                <a:latin typeface="Lucida Sans Unicode"/>
                <a:cs typeface="Lucida Sans Unicode"/>
              </a:rPr>
              <a:t>d</a:t>
            </a:r>
            <a:r>
              <a:rPr sz="3800" spc="-275" dirty="0">
                <a:latin typeface="Lucida Sans Unicode"/>
                <a:cs typeface="Lucida Sans Unicode"/>
              </a:rPr>
              <a:t> </a:t>
            </a:r>
            <a:r>
              <a:rPr sz="3800" spc="-240" dirty="0">
                <a:latin typeface="Lucida Sans Unicode"/>
                <a:cs typeface="Lucida Sans Unicode"/>
              </a:rPr>
              <a:t>D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75" dirty="0">
                <a:latin typeface="Lucida Sans Unicode"/>
                <a:cs typeface="Lucida Sans Unicode"/>
              </a:rPr>
              <a:t>v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85" dirty="0">
                <a:latin typeface="Lucida Sans Unicode"/>
                <a:cs typeface="Lucida Sans Unicode"/>
              </a:rPr>
              <a:t>l</a:t>
            </a:r>
            <a:r>
              <a:rPr sz="3800" spc="-180" dirty="0">
                <a:latin typeface="Lucida Sans Unicode"/>
                <a:cs typeface="Lucida Sans Unicode"/>
              </a:rPr>
              <a:t>o</a:t>
            </a:r>
            <a:r>
              <a:rPr sz="3800" spc="-80" dirty="0">
                <a:latin typeface="Lucida Sans Unicode"/>
                <a:cs typeface="Lucida Sans Unicode"/>
              </a:rPr>
              <a:t>p</a:t>
            </a:r>
            <a:r>
              <a:rPr sz="3800" spc="-175" dirty="0">
                <a:latin typeface="Lucida Sans Unicode"/>
                <a:cs typeface="Lucida Sans Unicode"/>
              </a:rPr>
              <a:t>m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180" dirty="0">
                <a:latin typeface="Lucida Sans Unicode"/>
                <a:cs typeface="Lucida Sans Unicode"/>
              </a:rPr>
              <a:t>n</a:t>
            </a:r>
            <a:r>
              <a:rPr sz="3800" spc="-120" dirty="0">
                <a:latin typeface="Lucida Sans Unicode"/>
                <a:cs typeface="Lucida Sans Unicode"/>
              </a:rPr>
              <a:t>t</a:t>
            </a:r>
            <a:r>
              <a:rPr sz="3800" spc="-275" dirty="0">
                <a:latin typeface="Lucida Sans Unicode"/>
                <a:cs typeface="Lucida Sans Unicode"/>
              </a:rPr>
              <a:t> </a:t>
            </a:r>
            <a:r>
              <a:rPr sz="3800" spc="509" dirty="0">
                <a:latin typeface="Lucida Sans Unicode"/>
                <a:cs typeface="Lucida Sans Unicode"/>
              </a:rPr>
              <a:t>(</a:t>
            </a:r>
            <a:r>
              <a:rPr sz="3800" spc="-290" dirty="0">
                <a:latin typeface="Lucida Sans Unicode"/>
                <a:cs typeface="Lucida Sans Unicode"/>
              </a:rPr>
              <a:t>E</a:t>
            </a:r>
            <a:r>
              <a:rPr sz="3800" spc="-475" dirty="0">
                <a:latin typeface="Lucida Sans Unicode"/>
                <a:cs typeface="Lucida Sans Unicode"/>
              </a:rPr>
              <a:t>x</a:t>
            </a:r>
            <a:r>
              <a:rPr sz="3800" spc="-80" dirty="0">
                <a:latin typeface="Lucida Sans Unicode"/>
                <a:cs typeface="Lucida Sans Unicode"/>
              </a:rPr>
              <a:t>p</a:t>
            </a:r>
            <a:r>
              <a:rPr sz="3800" spc="-200" dirty="0">
                <a:latin typeface="Lucida Sans Unicode"/>
                <a:cs typeface="Lucida Sans Unicode"/>
              </a:rPr>
              <a:t>r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225" dirty="0">
                <a:latin typeface="Lucida Sans Unicode"/>
                <a:cs typeface="Lucida Sans Unicode"/>
              </a:rPr>
              <a:t>s</a:t>
            </a:r>
            <a:r>
              <a:rPr sz="3800" spc="-220" dirty="0">
                <a:latin typeface="Lucida Sans Unicode"/>
                <a:cs typeface="Lucida Sans Unicode"/>
              </a:rPr>
              <a:t>s</a:t>
            </a:r>
            <a:r>
              <a:rPr sz="3800" spc="-275" dirty="0">
                <a:latin typeface="Lucida Sans Unicode"/>
                <a:cs typeface="Lucida Sans Unicode"/>
              </a:rPr>
              <a:t> </a:t>
            </a:r>
            <a:r>
              <a:rPr sz="3800" spc="-565" dirty="0">
                <a:latin typeface="Lucida Sans Unicode"/>
                <a:cs typeface="Lucida Sans Unicode"/>
              </a:rPr>
              <a:t>+</a:t>
            </a:r>
            <a:r>
              <a:rPr sz="3800" spc="-275" dirty="0">
                <a:latin typeface="Lucida Sans Unicode"/>
                <a:cs typeface="Lucida Sans Unicode"/>
              </a:rPr>
              <a:t> </a:t>
            </a:r>
            <a:r>
              <a:rPr sz="3800" spc="120" dirty="0">
                <a:latin typeface="Lucida Sans Unicode"/>
                <a:cs typeface="Lucida Sans Unicode"/>
              </a:rPr>
              <a:t>M</a:t>
            </a:r>
            <a:r>
              <a:rPr sz="3800" spc="-180" dirty="0">
                <a:latin typeface="Lucida Sans Unicode"/>
                <a:cs typeface="Lucida Sans Unicode"/>
              </a:rPr>
              <a:t>on</a:t>
            </a:r>
            <a:r>
              <a:rPr sz="3800" spc="-70" dirty="0">
                <a:latin typeface="Lucida Sans Unicode"/>
                <a:cs typeface="Lucida Sans Unicode"/>
              </a:rPr>
              <a:t>g</a:t>
            </a:r>
            <a:r>
              <a:rPr sz="3800" spc="-180" dirty="0">
                <a:latin typeface="Lucida Sans Unicode"/>
                <a:cs typeface="Lucida Sans Unicode"/>
              </a:rPr>
              <a:t>o</a:t>
            </a:r>
            <a:r>
              <a:rPr sz="3800" spc="-240" dirty="0">
                <a:latin typeface="Lucida Sans Unicode"/>
                <a:cs typeface="Lucida Sans Unicode"/>
              </a:rPr>
              <a:t>D</a:t>
            </a:r>
            <a:r>
              <a:rPr sz="3800" spc="185" dirty="0">
                <a:latin typeface="Lucida Sans Unicode"/>
                <a:cs typeface="Lucida Sans Unicode"/>
              </a:rPr>
              <a:t>B</a:t>
            </a:r>
            <a:r>
              <a:rPr sz="3800" spc="505" dirty="0">
                <a:latin typeface="Lucida Sans Unicode"/>
                <a:cs typeface="Lucida Sans Unicode"/>
              </a:rPr>
              <a:t>)  </a:t>
            </a:r>
            <a:r>
              <a:rPr sz="3800" spc="-270" dirty="0">
                <a:latin typeface="Lucida Sans Unicode"/>
                <a:cs typeface="Lucida Sans Unicode"/>
              </a:rPr>
              <a:t>F</a:t>
            </a:r>
            <a:r>
              <a:rPr sz="3800" spc="-200" dirty="0">
                <a:latin typeface="Lucida Sans Unicode"/>
                <a:cs typeface="Lucida Sans Unicode"/>
              </a:rPr>
              <a:t>r</a:t>
            </a:r>
            <a:r>
              <a:rPr sz="3800" spc="-180" dirty="0">
                <a:latin typeface="Lucida Sans Unicode"/>
                <a:cs typeface="Lucida Sans Unicode"/>
              </a:rPr>
              <a:t>on</a:t>
            </a:r>
            <a:r>
              <a:rPr sz="3800" spc="-125" dirty="0">
                <a:latin typeface="Lucida Sans Unicode"/>
                <a:cs typeface="Lucida Sans Unicode"/>
              </a:rPr>
              <a:t>t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180" dirty="0">
                <a:latin typeface="Lucida Sans Unicode"/>
                <a:cs typeface="Lucida Sans Unicode"/>
              </a:rPr>
              <a:t>n</a:t>
            </a:r>
            <a:r>
              <a:rPr sz="3800" spc="-60" dirty="0">
                <a:latin typeface="Lucida Sans Unicode"/>
                <a:cs typeface="Lucida Sans Unicode"/>
              </a:rPr>
              <a:t>d</a:t>
            </a:r>
            <a:r>
              <a:rPr sz="3800" spc="-275" dirty="0">
                <a:latin typeface="Lucida Sans Unicode"/>
                <a:cs typeface="Lucida Sans Unicode"/>
              </a:rPr>
              <a:t> </a:t>
            </a:r>
            <a:r>
              <a:rPr sz="3800" spc="-240" dirty="0">
                <a:latin typeface="Lucida Sans Unicode"/>
                <a:cs typeface="Lucida Sans Unicode"/>
              </a:rPr>
              <a:t>D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75" dirty="0">
                <a:latin typeface="Lucida Sans Unicode"/>
                <a:cs typeface="Lucida Sans Unicode"/>
              </a:rPr>
              <a:t>v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85" dirty="0">
                <a:latin typeface="Lucida Sans Unicode"/>
                <a:cs typeface="Lucida Sans Unicode"/>
              </a:rPr>
              <a:t>l</a:t>
            </a:r>
            <a:r>
              <a:rPr sz="3800" spc="-180" dirty="0">
                <a:latin typeface="Lucida Sans Unicode"/>
                <a:cs typeface="Lucida Sans Unicode"/>
              </a:rPr>
              <a:t>o</a:t>
            </a:r>
            <a:r>
              <a:rPr sz="3800" spc="-80" dirty="0">
                <a:latin typeface="Lucida Sans Unicode"/>
                <a:cs typeface="Lucida Sans Unicode"/>
              </a:rPr>
              <a:t>p</a:t>
            </a:r>
            <a:r>
              <a:rPr sz="3800" spc="-175" dirty="0">
                <a:latin typeface="Lucida Sans Unicode"/>
                <a:cs typeface="Lucida Sans Unicode"/>
              </a:rPr>
              <a:t>m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180" dirty="0">
                <a:latin typeface="Lucida Sans Unicode"/>
                <a:cs typeface="Lucida Sans Unicode"/>
              </a:rPr>
              <a:t>n</a:t>
            </a:r>
            <a:r>
              <a:rPr sz="3800" spc="-120" dirty="0">
                <a:latin typeface="Lucida Sans Unicode"/>
                <a:cs typeface="Lucida Sans Unicode"/>
              </a:rPr>
              <a:t>t</a:t>
            </a:r>
            <a:r>
              <a:rPr sz="3800" spc="-275" dirty="0">
                <a:latin typeface="Lucida Sans Unicode"/>
                <a:cs typeface="Lucida Sans Unicode"/>
              </a:rPr>
              <a:t> </a:t>
            </a:r>
            <a:r>
              <a:rPr sz="3800" spc="509" dirty="0">
                <a:latin typeface="Lucida Sans Unicode"/>
                <a:cs typeface="Lucida Sans Unicode"/>
              </a:rPr>
              <a:t>(</a:t>
            </a:r>
            <a:r>
              <a:rPr sz="3800" spc="-90" dirty="0">
                <a:latin typeface="Lucida Sans Unicode"/>
                <a:cs typeface="Lucida Sans Unicode"/>
              </a:rPr>
              <a:t>R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229" dirty="0">
                <a:latin typeface="Lucida Sans Unicode"/>
                <a:cs typeface="Lucida Sans Unicode"/>
              </a:rPr>
              <a:t>a</a:t>
            </a:r>
            <a:r>
              <a:rPr sz="3800" spc="-185" dirty="0">
                <a:latin typeface="Lucida Sans Unicode"/>
                <a:cs typeface="Lucida Sans Unicode"/>
              </a:rPr>
              <a:t>c</a:t>
            </a:r>
            <a:r>
              <a:rPr sz="3800" spc="-125" dirty="0">
                <a:latin typeface="Lucida Sans Unicode"/>
                <a:cs typeface="Lucida Sans Unicode"/>
              </a:rPr>
              <a:t>t</a:t>
            </a:r>
            <a:r>
              <a:rPr sz="3800" spc="505" dirty="0">
                <a:latin typeface="Lucida Sans Unicode"/>
                <a:cs typeface="Lucida Sans Unicode"/>
              </a:rPr>
              <a:t>)  </a:t>
            </a:r>
            <a:r>
              <a:rPr sz="3800" spc="15" dirty="0">
                <a:latin typeface="Lucida Sans Unicode"/>
                <a:cs typeface="Lucida Sans Unicode"/>
              </a:rPr>
              <a:t>I</a:t>
            </a:r>
            <a:r>
              <a:rPr sz="3800" spc="-175" dirty="0">
                <a:latin typeface="Lucida Sans Unicode"/>
                <a:cs typeface="Lucida Sans Unicode"/>
              </a:rPr>
              <a:t>m</a:t>
            </a:r>
            <a:r>
              <a:rPr sz="3800" spc="-80" dirty="0">
                <a:latin typeface="Lucida Sans Unicode"/>
                <a:cs typeface="Lucida Sans Unicode"/>
              </a:rPr>
              <a:t>p</a:t>
            </a:r>
            <a:r>
              <a:rPr sz="3800" spc="-85" dirty="0">
                <a:latin typeface="Lucida Sans Unicode"/>
                <a:cs typeface="Lucida Sans Unicode"/>
              </a:rPr>
              <a:t>l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175" dirty="0">
                <a:latin typeface="Lucida Sans Unicode"/>
                <a:cs typeface="Lucida Sans Unicode"/>
              </a:rPr>
              <a:t>m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180" dirty="0">
                <a:latin typeface="Lucida Sans Unicode"/>
                <a:cs typeface="Lucida Sans Unicode"/>
              </a:rPr>
              <a:t>n</a:t>
            </a:r>
            <a:r>
              <a:rPr sz="3800" spc="-125" dirty="0">
                <a:latin typeface="Lucida Sans Unicode"/>
                <a:cs typeface="Lucida Sans Unicode"/>
              </a:rPr>
              <a:t>t</a:t>
            </a:r>
            <a:r>
              <a:rPr sz="3800" spc="-80" dirty="0">
                <a:latin typeface="Lucida Sans Unicode"/>
                <a:cs typeface="Lucida Sans Unicode"/>
              </a:rPr>
              <a:t>i</a:t>
            </a:r>
            <a:r>
              <a:rPr sz="3800" spc="-180" dirty="0">
                <a:latin typeface="Lucida Sans Unicode"/>
                <a:cs typeface="Lucida Sans Unicode"/>
              </a:rPr>
              <a:t>n</a:t>
            </a:r>
            <a:r>
              <a:rPr sz="3800" spc="-65" dirty="0">
                <a:latin typeface="Lucida Sans Unicode"/>
                <a:cs typeface="Lucida Sans Unicode"/>
              </a:rPr>
              <a:t>g</a:t>
            </a:r>
            <a:r>
              <a:rPr sz="3800" spc="-275" dirty="0">
                <a:latin typeface="Lucida Sans Unicode"/>
                <a:cs typeface="Lucida Sans Unicode"/>
              </a:rPr>
              <a:t> </a:t>
            </a:r>
            <a:r>
              <a:rPr sz="3800" spc="-25" dirty="0">
                <a:latin typeface="Lucida Sans Unicode"/>
                <a:cs typeface="Lucida Sans Unicode"/>
              </a:rPr>
              <a:t>A</a:t>
            </a:r>
            <a:r>
              <a:rPr sz="3800" spc="-65" dirty="0">
                <a:latin typeface="Lucida Sans Unicode"/>
                <a:cs typeface="Lucida Sans Unicode"/>
              </a:rPr>
              <a:t>dd</a:t>
            </a:r>
            <a:r>
              <a:rPr sz="3800" spc="-80" dirty="0">
                <a:latin typeface="Lucida Sans Unicode"/>
                <a:cs typeface="Lucida Sans Unicode"/>
              </a:rPr>
              <a:t>i</a:t>
            </a:r>
            <a:r>
              <a:rPr sz="3800" spc="-125" dirty="0">
                <a:latin typeface="Lucida Sans Unicode"/>
                <a:cs typeface="Lucida Sans Unicode"/>
              </a:rPr>
              <a:t>t</a:t>
            </a:r>
            <a:r>
              <a:rPr sz="3800" spc="-80" dirty="0">
                <a:latin typeface="Lucida Sans Unicode"/>
                <a:cs typeface="Lucida Sans Unicode"/>
              </a:rPr>
              <a:t>i</a:t>
            </a:r>
            <a:r>
              <a:rPr sz="3800" spc="-180" dirty="0">
                <a:latin typeface="Lucida Sans Unicode"/>
                <a:cs typeface="Lucida Sans Unicode"/>
              </a:rPr>
              <a:t>on</a:t>
            </a:r>
            <a:r>
              <a:rPr sz="3800" spc="229" dirty="0">
                <a:latin typeface="Lucida Sans Unicode"/>
                <a:cs typeface="Lucida Sans Unicode"/>
              </a:rPr>
              <a:t>a</a:t>
            </a:r>
            <a:r>
              <a:rPr sz="3800" spc="-80" dirty="0">
                <a:latin typeface="Lucida Sans Unicode"/>
                <a:cs typeface="Lucida Sans Unicode"/>
              </a:rPr>
              <a:t>l</a:t>
            </a:r>
            <a:r>
              <a:rPr sz="3800" spc="-275" dirty="0">
                <a:latin typeface="Lucida Sans Unicode"/>
                <a:cs typeface="Lucida Sans Unicode"/>
              </a:rPr>
              <a:t> </a:t>
            </a:r>
            <a:r>
              <a:rPr sz="3800" spc="-270" dirty="0">
                <a:latin typeface="Lucida Sans Unicode"/>
                <a:cs typeface="Lucida Sans Unicode"/>
              </a:rPr>
              <a:t>F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229" dirty="0">
                <a:latin typeface="Lucida Sans Unicode"/>
                <a:cs typeface="Lucida Sans Unicode"/>
              </a:rPr>
              <a:t>a</a:t>
            </a:r>
            <a:r>
              <a:rPr sz="3800" spc="-125" dirty="0">
                <a:latin typeface="Lucida Sans Unicode"/>
                <a:cs typeface="Lucida Sans Unicode"/>
              </a:rPr>
              <a:t>t</a:t>
            </a:r>
            <a:r>
              <a:rPr sz="3800" spc="-254" dirty="0">
                <a:latin typeface="Lucida Sans Unicode"/>
                <a:cs typeface="Lucida Sans Unicode"/>
              </a:rPr>
              <a:t>u</a:t>
            </a:r>
            <a:r>
              <a:rPr sz="3800" spc="-200" dirty="0">
                <a:latin typeface="Lucida Sans Unicode"/>
                <a:cs typeface="Lucida Sans Unicode"/>
              </a:rPr>
              <a:t>r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220" dirty="0">
                <a:latin typeface="Lucida Sans Unicode"/>
                <a:cs typeface="Lucida Sans Unicode"/>
              </a:rPr>
              <a:t>s</a:t>
            </a:r>
            <a:endParaRPr sz="3800" dirty="0">
              <a:latin typeface="Lucida Sans Unicode"/>
              <a:cs typeface="Lucida Sans Unicode"/>
            </a:endParaRPr>
          </a:p>
          <a:p>
            <a:pPr marL="40640" marR="4484370" indent="-19050">
              <a:lnSpc>
                <a:spcPts val="6210"/>
              </a:lnSpc>
              <a:spcBef>
                <a:spcPts val="480"/>
              </a:spcBef>
            </a:pPr>
            <a:r>
              <a:rPr sz="3800" spc="-325" dirty="0">
                <a:latin typeface="Lucida Sans Unicode"/>
                <a:cs typeface="Lucida Sans Unicode"/>
              </a:rPr>
              <a:t>T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225" dirty="0">
                <a:latin typeface="Lucida Sans Unicode"/>
                <a:cs typeface="Lucida Sans Unicode"/>
              </a:rPr>
              <a:t>s</a:t>
            </a:r>
            <a:r>
              <a:rPr sz="3800" spc="-125" dirty="0">
                <a:latin typeface="Lucida Sans Unicode"/>
                <a:cs typeface="Lucida Sans Unicode"/>
              </a:rPr>
              <a:t>t</a:t>
            </a:r>
            <a:r>
              <a:rPr sz="3800" spc="-80" dirty="0">
                <a:latin typeface="Lucida Sans Unicode"/>
                <a:cs typeface="Lucida Sans Unicode"/>
              </a:rPr>
              <a:t>i</a:t>
            </a:r>
            <a:r>
              <a:rPr sz="3800" spc="-180" dirty="0">
                <a:latin typeface="Lucida Sans Unicode"/>
                <a:cs typeface="Lucida Sans Unicode"/>
              </a:rPr>
              <a:t>n</a:t>
            </a:r>
            <a:r>
              <a:rPr sz="3800" spc="-65" dirty="0">
                <a:latin typeface="Lucida Sans Unicode"/>
                <a:cs typeface="Lucida Sans Unicode"/>
              </a:rPr>
              <a:t>g</a:t>
            </a:r>
            <a:r>
              <a:rPr sz="3800" spc="-275" dirty="0">
                <a:latin typeface="Lucida Sans Unicode"/>
                <a:cs typeface="Lucida Sans Unicode"/>
              </a:rPr>
              <a:t> </a:t>
            </a:r>
            <a:r>
              <a:rPr sz="3800" spc="229" dirty="0">
                <a:latin typeface="Lucida Sans Unicode"/>
                <a:cs typeface="Lucida Sans Unicode"/>
              </a:rPr>
              <a:t>a</a:t>
            </a:r>
            <a:r>
              <a:rPr sz="3800" spc="-180" dirty="0">
                <a:latin typeface="Lucida Sans Unicode"/>
                <a:cs typeface="Lucida Sans Unicode"/>
              </a:rPr>
              <a:t>n</a:t>
            </a:r>
            <a:r>
              <a:rPr sz="3800" spc="-60" dirty="0">
                <a:latin typeface="Lucida Sans Unicode"/>
                <a:cs typeface="Lucida Sans Unicode"/>
              </a:rPr>
              <a:t>d</a:t>
            </a:r>
            <a:r>
              <a:rPr sz="3800" spc="-275" dirty="0">
                <a:latin typeface="Lucida Sans Unicode"/>
                <a:cs typeface="Lucida Sans Unicode"/>
              </a:rPr>
              <a:t> </a:t>
            </a:r>
            <a:r>
              <a:rPr sz="3800" spc="-240" dirty="0">
                <a:latin typeface="Lucida Sans Unicode"/>
                <a:cs typeface="Lucida Sans Unicode"/>
              </a:rPr>
              <a:t>D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55" dirty="0">
                <a:latin typeface="Lucida Sans Unicode"/>
                <a:cs typeface="Lucida Sans Unicode"/>
              </a:rPr>
              <a:t>b</a:t>
            </a:r>
            <a:r>
              <a:rPr sz="3800" spc="-254" dirty="0">
                <a:latin typeface="Lucida Sans Unicode"/>
                <a:cs typeface="Lucida Sans Unicode"/>
              </a:rPr>
              <a:t>u</a:t>
            </a:r>
            <a:r>
              <a:rPr sz="3800" spc="-70" dirty="0">
                <a:latin typeface="Lucida Sans Unicode"/>
                <a:cs typeface="Lucida Sans Unicode"/>
              </a:rPr>
              <a:t>gg</a:t>
            </a:r>
            <a:r>
              <a:rPr sz="3800" spc="-80" dirty="0">
                <a:latin typeface="Lucida Sans Unicode"/>
                <a:cs typeface="Lucida Sans Unicode"/>
              </a:rPr>
              <a:t>i</a:t>
            </a:r>
            <a:r>
              <a:rPr sz="3800" spc="-180" dirty="0">
                <a:latin typeface="Lucida Sans Unicode"/>
                <a:cs typeface="Lucida Sans Unicode"/>
              </a:rPr>
              <a:t>n</a:t>
            </a:r>
            <a:r>
              <a:rPr sz="3800" spc="-45" dirty="0">
                <a:latin typeface="Lucida Sans Unicode"/>
                <a:cs typeface="Lucida Sans Unicode"/>
              </a:rPr>
              <a:t>g  </a:t>
            </a:r>
            <a:r>
              <a:rPr sz="3800" spc="-240" dirty="0">
                <a:latin typeface="Lucida Sans Unicode"/>
                <a:cs typeface="Lucida Sans Unicode"/>
              </a:rPr>
              <a:t>D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80" dirty="0">
                <a:latin typeface="Lucida Sans Unicode"/>
                <a:cs typeface="Lucida Sans Unicode"/>
              </a:rPr>
              <a:t>p</a:t>
            </a:r>
            <a:r>
              <a:rPr sz="3800" spc="-85" dirty="0">
                <a:latin typeface="Lucida Sans Unicode"/>
                <a:cs typeface="Lucida Sans Unicode"/>
              </a:rPr>
              <a:t>l</a:t>
            </a:r>
            <a:r>
              <a:rPr sz="3800" spc="-180" dirty="0">
                <a:latin typeface="Lucida Sans Unicode"/>
                <a:cs typeface="Lucida Sans Unicode"/>
              </a:rPr>
              <a:t>o</a:t>
            </a:r>
            <a:r>
              <a:rPr sz="3800" spc="-105" dirty="0">
                <a:latin typeface="Lucida Sans Unicode"/>
                <a:cs typeface="Lucida Sans Unicode"/>
              </a:rPr>
              <a:t>y</a:t>
            </a:r>
            <a:r>
              <a:rPr sz="3800" spc="-175" dirty="0">
                <a:latin typeface="Lucida Sans Unicode"/>
                <a:cs typeface="Lucida Sans Unicode"/>
              </a:rPr>
              <a:t>m</a:t>
            </a:r>
            <a:r>
              <a:rPr sz="3800" spc="-105" dirty="0">
                <a:latin typeface="Lucida Sans Unicode"/>
                <a:cs typeface="Lucida Sans Unicode"/>
              </a:rPr>
              <a:t>e</a:t>
            </a:r>
            <a:r>
              <a:rPr sz="3800" spc="-180" dirty="0">
                <a:latin typeface="Lucida Sans Unicode"/>
                <a:cs typeface="Lucida Sans Unicode"/>
              </a:rPr>
              <a:t>n</a:t>
            </a:r>
            <a:r>
              <a:rPr sz="3800" spc="-120" dirty="0">
                <a:latin typeface="Lucida Sans Unicode"/>
                <a:cs typeface="Lucida Sans Unicode"/>
              </a:rPr>
              <a:t>t</a:t>
            </a:r>
            <a:r>
              <a:rPr sz="3800" spc="-275" dirty="0">
                <a:latin typeface="Lucida Sans Unicode"/>
                <a:cs typeface="Lucida Sans Unicode"/>
              </a:rPr>
              <a:t> </a:t>
            </a:r>
            <a:r>
              <a:rPr sz="3800" spc="229" dirty="0">
                <a:latin typeface="Lucida Sans Unicode"/>
                <a:cs typeface="Lucida Sans Unicode"/>
              </a:rPr>
              <a:t>a</a:t>
            </a:r>
            <a:r>
              <a:rPr sz="3800" spc="-180" dirty="0">
                <a:latin typeface="Lucida Sans Unicode"/>
                <a:cs typeface="Lucida Sans Unicode"/>
              </a:rPr>
              <a:t>n</a:t>
            </a:r>
            <a:r>
              <a:rPr sz="3800" spc="-60" dirty="0">
                <a:latin typeface="Lucida Sans Unicode"/>
                <a:cs typeface="Lucida Sans Unicode"/>
              </a:rPr>
              <a:t>d</a:t>
            </a:r>
            <a:r>
              <a:rPr sz="3800" spc="-275" dirty="0">
                <a:latin typeface="Lucida Sans Unicode"/>
                <a:cs typeface="Lucida Sans Unicode"/>
              </a:rPr>
              <a:t> </a:t>
            </a:r>
            <a:r>
              <a:rPr sz="3800" spc="-60" dirty="0">
                <a:latin typeface="Lucida Sans Unicode"/>
                <a:cs typeface="Lucida Sans Unicode"/>
              </a:rPr>
              <a:t>S</a:t>
            </a:r>
            <a:r>
              <a:rPr sz="3800" spc="-185" dirty="0">
                <a:latin typeface="Lucida Sans Unicode"/>
                <a:cs typeface="Lucida Sans Unicode"/>
              </a:rPr>
              <a:t>c</a:t>
            </a:r>
            <a:r>
              <a:rPr sz="3800" spc="229" dirty="0">
                <a:latin typeface="Lucida Sans Unicode"/>
                <a:cs typeface="Lucida Sans Unicode"/>
              </a:rPr>
              <a:t>a</a:t>
            </a:r>
            <a:r>
              <a:rPr sz="3800" spc="-85" dirty="0">
                <a:latin typeface="Lucida Sans Unicode"/>
                <a:cs typeface="Lucida Sans Unicode"/>
              </a:rPr>
              <a:t>l</a:t>
            </a:r>
            <a:r>
              <a:rPr sz="3800" spc="-80" dirty="0">
                <a:latin typeface="Lucida Sans Unicode"/>
                <a:cs typeface="Lucida Sans Unicode"/>
              </a:rPr>
              <a:t>i</a:t>
            </a:r>
            <a:r>
              <a:rPr sz="3800" spc="-180" dirty="0">
                <a:latin typeface="Lucida Sans Unicode"/>
                <a:cs typeface="Lucida Sans Unicode"/>
              </a:rPr>
              <a:t>n</a:t>
            </a:r>
            <a:r>
              <a:rPr sz="3800" spc="-65" dirty="0">
                <a:latin typeface="Lucida Sans Unicode"/>
                <a:cs typeface="Lucida Sans Unicode"/>
              </a:rPr>
              <a:t>g</a:t>
            </a:r>
            <a:endParaRPr sz="38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3800" spc="-140" dirty="0">
                <a:latin typeface="Lucida Sans Unicode"/>
                <a:cs typeface="Lucida Sans Unicode"/>
              </a:rPr>
              <a:t>Post-Deployment</a:t>
            </a:r>
            <a:r>
              <a:rPr sz="3800" spc="-275" dirty="0">
                <a:latin typeface="Lucida Sans Unicode"/>
                <a:cs typeface="Lucida Sans Unicode"/>
              </a:rPr>
              <a:t> </a:t>
            </a:r>
            <a:r>
              <a:rPr sz="3800" spc="-5" dirty="0">
                <a:latin typeface="Lucida Sans Unicode"/>
                <a:cs typeface="Lucida Sans Unicode"/>
              </a:rPr>
              <a:t>and</a:t>
            </a:r>
            <a:r>
              <a:rPr sz="3800" spc="-275" dirty="0">
                <a:latin typeface="Lucida Sans Unicode"/>
                <a:cs typeface="Lucida Sans Unicode"/>
              </a:rPr>
              <a:t> </a:t>
            </a:r>
            <a:r>
              <a:rPr sz="3800" spc="-114" dirty="0">
                <a:latin typeface="Lucida Sans Unicode"/>
                <a:cs typeface="Lucida Sans Unicode"/>
              </a:rPr>
              <a:t>Monitoring</a:t>
            </a:r>
            <a:endParaRPr sz="3800" dirty="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31331"/>
            <a:ext cx="6575521" cy="5943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91742" y="0"/>
            <a:ext cx="4196258" cy="590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31331"/>
            <a:ext cx="6575521" cy="59436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25639" y="0"/>
            <a:ext cx="15662910" cy="9638665"/>
            <a:chOff x="2625639" y="0"/>
            <a:chExt cx="15662910" cy="96386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7846" y="0"/>
              <a:ext cx="4000154" cy="4127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5639" y="1341939"/>
              <a:ext cx="12582524" cy="82962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15515" y="448976"/>
            <a:ext cx="74790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40" dirty="0"/>
              <a:t>T</a:t>
            </a:r>
            <a:r>
              <a:rPr sz="4000" spc="-305" dirty="0"/>
              <a:t>E</a:t>
            </a:r>
            <a:r>
              <a:rPr sz="4000" spc="-60" dirty="0"/>
              <a:t>S</a:t>
            </a:r>
            <a:r>
              <a:rPr sz="4000" spc="-335" dirty="0"/>
              <a:t>T</a:t>
            </a:r>
            <a:r>
              <a:rPr sz="4000" spc="-290" dirty="0"/>
              <a:t> </a:t>
            </a:r>
            <a:r>
              <a:rPr sz="4000" spc="-180" dirty="0"/>
              <a:t>C</a:t>
            </a:r>
            <a:r>
              <a:rPr sz="4000" spc="-25" dirty="0"/>
              <a:t>A</a:t>
            </a:r>
            <a:r>
              <a:rPr sz="4000" spc="-60" dirty="0"/>
              <a:t>S</a:t>
            </a:r>
            <a:r>
              <a:rPr sz="4000" spc="-305" dirty="0"/>
              <a:t>E</a:t>
            </a:r>
            <a:r>
              <a:rPr sz="4000" spc="-55" dirty="0"/>
              <a:t>S</a:t>
            </a:r>
            <a:r>
              <a:rPr sz="4000" spc="-290" dirty="0"/>
              <a:t> </a:t>
            </a:r>
            <a:r>
              <a:rPr sz="4000" spc="505" dirty="0"/>
              <a:t>W</a:t>
            </a:r>
            <a:r>
              <a:rPr sz="4000" spc="-300" dirty="0"/>
              <a:t>E</a:t>
            </a:r>
            <a:r>
              <a:rPr sz="4000" spc="-290" dirty="0"/>
              <a:t> </a:t>
            </a:r>
            <a:r>
              <a:rPr sz="4000" spc="-400" dirty="0"/>
              <a:t>H</a:t>
            </a:r>
            <a:r>
              <a:rPr sz="4000" spc="-25" dirty="0"/>
              <a:t>A</a:t>
            </a:r>
            <a:r>
              <a:rPr sz="4000" spc="25" dirty="0"/>
              <a:t>V</a:t>
            </a:r>
            <a:r>
              <a:rPr sz="4000" spc="-300" dirty="0"/>
              <a:t>E</a:t>
            </a:r>
            <a:r>
              <a:rPr sz="4000" spc="-290" dirty="0"/>
              <a:t> </a:t>
            </a:r>
            <a:r>
              <a:rPr sz="4000" spc="215" dirty="0"/>
              <a:t>O</a:t>
            </a:r>
            <a:r>
              <a:rPr sz="4000" spc="195" dirty="0"/>
              <a:t>B</a:t>
            </a:r>
            <a:r>
              <a:rPr sz="4000" spc="-340" dirty="0"/>
              <a:t>T</a:t>
            </a:r>
            <a:r>
              <a:rPr sz="4000" spc="-25" dirty="0"/>
              <a:t>A</a:t>
            </a:r>
            <a:r>
              <a:rPr sz="4000" spc="20" dirty="0"/>
              <a:t>I</a:t>
            </a:r>
            <a:r>
              <a:rPr sz="4000" spc="-125" dirty="0"/>
              <a:t>N</a:t>
            </a:r>
            <a:r>
              <a:rPr sz="4000" spc="-305" dirty="0"/>
              <a:t>E</a:t>
            </a:r>
            <a:r>
              <a:rPr sz="4000" spc="-245" dirty="0"/>
              <a:t>D</a:t>
            </a:r>
            <a:endParaRPr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31331"/>
            <a:ext cx="6575521" cy="5943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2853" y="0"/>
            <a:ext cx="4885146" cy="5054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2601481"/>
            <a:ext cx="16372205" cy="4358640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5500" spc="-320" dirty="0">
                <a:latin typeface="Verdana"/>
                <a:cs typeface="Verdana"/>
              </a:rPr>
              <a:t>Conclusion:</a:t>
            </a:r>
            <a:endParaRPr sz="5500" dirty="0">
              <a:latin typeface="Verdana"/>
              <a:cs typeface="Verdana"/>
            </a:endParaRPr>
          </a:p>
          <a:p>
            <a:pPr marL="12700" marR="5080">
              <a:lnSpc>
                <a:spcPct val="115100"/>
              </a:lnSpc>
              <a:spcBef>
                <a:spcPts val="115"/>
              </a:spcBef>
            </a:pPr>
            <a:r>
              <a:rPr sz="3800" spc="-120" dirty="0">
                <a:latin typeface="Verdana"/>
                <a:cs typeface="Verdana"/>
              </a:rPr>
              <a:t>Building</a:t>
            </a:r>
            <a:r>
              <a:rPr sz="3800" spc="-405" dirty="0">
                <a:latin typeface="Verdana"/>
                <a:cs typeface="Verdana"/>
              </a:rPr>
              <a:t> </a:t>
            </a:r>
            <a:r>
              <a:rPr sz="3800" spc="50" dirty="0">
                <a:latin typeface="Verdana"/>
                <a:cs typeface="Verdana"/>
              </a:rPr>
              <a:t>a</a:t>
            </a:r>
            <a:r>
              <a:rPr sz="3800" spc="-400" dirty="0">
                <a:latin typeface="Verdana"/>
                <a:cs typeface="Verdana"/>
              </a:rPr>
              <a:t> </a:t>
            </a:r>
            <a:r>
              <a:rPr sz="3800" spc="-85" dirty="0">
                <a:latin typeface="Verdana"/>
                <a:cs typeface="Verdana"/>
              </a:rPr>
              <a:t>flight</a:t>
            </a:r>
            <a:r>
              <a:rPr sz="3800" spc="-405" dirty="0">
                <a:latin typeface="Verdana"/>
                <a:cs typeface="Verdana"/>
              </a:rPr>
              <a:t> </a:t>
            </a:r>
            <a:r>
              <a:rPr sz="3800" spc="-145" dirty="0">
                <a:latin typeface="Verdana"/>
                <a:cs typeface="Verdana"/>
              </a:rPr>
              <a:t>booking</a:t>
            </a:r>
            <a:r>
              <a:rPr sz="3800" spc="-400" dirty="0">
                <a:latin typeface="Verdana"/>
                <a:cs typeface="Verdana"/>
              </a:rPr>
              <a:t> </a:t>
            </a:r>
            <a:r>
              <a:rPr sz="3800" spc="-80" dirty="0">
                <a:latin typeface="Verdana"/>
                <a:cs typeface="Verdana"/>
              </a:rPr>
              <a:t>application</a:t>
            </a:r>
            <a:r>
              <a:rPr sz="3800" spc="-400" dirty="0">
                <a:latin typeface="Verdana"/>
                <a:cs typeface="Verdana"/>
              </a:rPr>
              <a:t> </a:t>
            </a:r>
            <a:r>
              <a:rPr sz="3800" spc="-225" dirty="0">
                <a:latin typeface="Verdana"/>
                <a:cs typeface="Verdana"/>
              </a:rPr>
              <a:t>with</a:t>
            </a:r>
            <a:r>
              <a:rPr sz="3800" spc="-405" dirty="0">
                <a:latin typeface="Verdana"/>
                <a:cs typeface="Verdana"/>
              </a:rPr>
              <a:t> </a:t>
            </a:r>
            <a:r>
              <a:rPr sz="3800" spc="-225" dirty="0">
                <a:latin typeface="Verdana"/>
                <a:cs typeface="Verdana"/>
              </a:rPr>
              <a:t>the</a:t>
            </a:r>
            <a:r>
              <a:rPr sz="3800" spc="-400" dirty="0">
                <a:latin typeface="Verdana"/>
                <a:cs typeface="Verdana"/>
              </a:rPr>
              <a:t> </a:t>
            </a:r>
            <a:r>
              <a:rPr sz="3800" spc="-229" dirty="0">
                <a:latin typeface="Verdana"/>
                <a:cs typeface="Verdana"/>
              </a:rPr>
              <a:t>MERN</a:t>
            </a:r>
            <a:r>
              <a:rPr sz="3800" spc="-400" dirty="0">
                <a:latin typeface="Verdana"/>
                <a:cs typeface="Verdana"/>
              </a:rPr>
              <a:t> </a:t>
            </a:r>
            <a:r>
              <a:rPr sz="3800" spc="-200" dirty="0">
                <a:latin typeface="Verdana"/>
                <a:cs typeface="Verdana"/>
              </a:rPr>
              <a:t>stack</a:t>
            </a:r>
            <a:r>
              <a:rPr sz="3800" spc="-405" dirty="0">
                <a:latin typeface="Verdana"/>
                <a:cs typeface="Verdana"/>
              </a:rPr>
              <a:t> </a:t>
            </a:r>
            <a:r>
              <a:rPr sz="3800" spc="-210" dirty="0">
                <a:latin typeface="Verdana"/>
                <a:cs typeface="Verdana"/>
              </a:rPr>
              <a:t>involves</a:t>
            </a:r>
            <a:r>
              <a:rPr sz="3800" spc="-400" dirty="0">
                <a:latin typeface="Verdana"/>
                <a:cs typeface="Verdana"/>
              </a:rPr>
              <a:t> </a:t>
            </a:r>
            <a:r>
              <a:rPr sz="3800" spc="-140" dirty="0">
                <a:latin typeface="Verdana"/>
                <a:cs typeface="Verdana"/>
              </a:rPr>
              <a:t>careful </a:t>
            </a:r>
            <a:r>
              <a:rPr sz="3800" spc="-135" dirty="0">
                <a:latin typeface="Verdana"/>
                <a:cs typeface="Verdana"/>
              </a:rPr>
              <a:t> </a:t>
            </a:r>
            <a:r>
              <a:rPr sz="3800" spc="-130" dirty="0">
                <a:latin typeface="Verdana"/>
                <a:cs typeface="Verdana"/>
              </a:rPr>
              <a:t>planning, </a:t>
            </a:r>
            <a:r>
              <a:rPr sz="3800" spc="-204" dirty="0">
                <a:latin typeface="Verdana"/>
                <a:cs typeface="Verdana"/>
              </a:rPr>
              <a:t>development, </a:t>
            </a:r>
            <a:r>
              <a:rPr sz="3800" spc="-195" dirty="0">
                <a:latin typeface="Verdana"/>
                <a:cs typeface="Verdana"/>
              </a:rPr>
              <a:t>testing, </a:t>
            </a:r>
            <a:r>
              <a:rPr sz="3800" spc="-70" dirty="0">
                <a:latin typeface="Verdana"/>
                <a:cs typeface="Verdana"/>
              </a:rPr>
              <a:t>and </a:t>
            </a:r>
            <a:r>
              <a:rPr sz="3800" spc="-200" dirty="0">
                <a:latin typeface="Verdana"/>
                <a:cs typeface="Verdana"/>
              </a:rPr>
              <a:t>deployment. </a:t>
            </a:r>
            <a:r>
              <a:rPr sz="3800" spc="5" dirty="0">
                <a:latin typeface="Verdana"/>
                <a:cs typeface="Verdana"/>
              </a:rPr>
              <a:t>A </a:t>
            </a:r>
            <a:r>
              <a:rPr sz="3800" spc="-229" dirty="0">
                <a:latin typeface="Verdana"/>
                <a:cs typeface="Verdana"/>
              </a:rPr>
              <a:t>structured </a:t>
            </a:r>
            <a:r>
              <a:rPr sz="3800" spc="-110" dirty="0">
                <a:latin typeface="Verdana"/>
                <a:cs typeface="Verdana"/>
              </a:rPr>
              <a:t>approach </a:t>
            </a:r>
            <a:r>
              <a:rPr sz="3800" spc="-105" dirty="0">
                <a:latin typeface="Verdana"/>
                <a:cs typeface="Verdana"/>
              </a:rPr>
              <a:t> </a:t>
            </a:r>
            <a:r>
              <a:rPr sz="3800" spc="-260" dirty="0">
                <a:latin typeface="Verdana"/>
                <a:cs typeface="Verdana"/>
              </a:rPr>
              <a:t>ensures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50" dirty="0">
                <a:latin typeface="Verdana"/>
                <a:cs typeface="Verdana"/>
              </a:rPr>
              <a:t>a</a:t>
            </a:r>
            <a:r>
              <a:rPr sz="3800" spc="-405" dirty="0">
                <a:latin typeface="Verdana"/>
                <a:cs typeface="Verdana"/>
              </a:rPr>
              <a:t> </a:t>
            </a:r>
            <a:r>
              <a:rPr sz="3800" spc="-200" dirty="0">
                <a:latin typeface="Verdana"/>
                <a:cs typeface="Verdana"/>
              </a:rPr>
              <a:t>robust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-80" dirty="0">
                <a:latin typeface="Verdana"/>
                <a:cs typeface="Verdana"/>
              </a:rPr>
              <a:t>application</a:t>
            </a:r>
            <a:r>
              <a:rPr sz="3800" spc="-405" dirty="0">
                <a:latin typeface="Verdana"/>
                <a:cs typeface="Verdana"/>
              </a:rPr>
              <a:t> </a:t>
            </a:r>
            <a:r>
              <a:rPr sz="3800" spc="-145" dirty="0">
                <a:latin typeface="Verdana"/>
                <a:cs typeface="Verdana"/>
              </a:rPr>
              <a:t>that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-260" dirty="0">
                <a:latin typeface="Verdana"/>
                <a:cs typeface="Verdana"/>
              </a:rPr>
              <a:t>meets</a:t>
            </a:r>
            <a:r>
              <a:rPr sz="3800" spc="-405" dirty="0">
                <a:latin typeface="Verdana"/>
                <a:cs typeface="Verdana"/>
              </a:rPr>
              <a:t> </a:t>
            </a:r>
            <a:r>
              <a:rPr sz="3800" spc="-270" dirty="0">
                <a:latin typeface="Verdana"/>
                <a:cs typeface="Verdana"/>
              </a:rPr>
              <a:t>user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-229" dirty="0">
                <a:latin typeface="Verdana"/>
                <a:cs typeface="Verdana"/>
              </a:rPr>
              <a:t>needs,</a:t>
            </a:r>
            <a:r>
              <a:rPr sz="3800" spc="-405" dirty="0">
                <a:latin typeface="Verdana"/>
                <a:cs typeface="Verdana"/>
              </a:rPr>
              <a:t> </a:t>
            </a:r>
            <a:r>
              <a:rPr sz="3800" spc="-175" dirty="0">
                <a:latin typeface="Verdana"/>
                <a:cs typeface="Verdana"/>
              </a:rPr>
              <a:t>from</a:t>
            </a:r>
            <a:r>
              <a:rPr sz="3800" spc="-405" dirty="0">
                <a:latin typeface="Verdana"/>
                <a:cs typeface="Verdana"/>
              </a:rPr>
              <a:t> </a:t>
            </a:r>
            <a:r>
              <a:rPr sz="3800" spc="-85" dirty="0">
                <a:latin typeface="Verdana"/>
                <a:cs typeface="Verdana"/>
              </a:rPr>
              <a:t>flight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-210" dirty="0">
                <a:latin typeface="Verdana"/>
                <a:cs typeface="Verdana"/>
              </a:rPr>
              <a:t>searches</a:t>
            </a:r>
            <a:r>
              <a:rPr sz="3800" spc="-405" dirty="0">
                <a:latin typeface="Verdana"/>
                <a:cs typeface="Verdana"/>
              </a:rPr>
              <a:t> </a:t>
            </a:r>
            <a:r>
              <a:rPr sz="3800" spc="-175" dirty="0">
                <a:latin typeface="Verdana"/>
                <a:cs typeface="Verdana"/>
              </a:rPr>
              <a:t>to </a:t>
            </a:r>
            <a:r>
              <a:rPr sz="3800" spc="-1325" dirty="0">
                <a:latin typeface="Verdana"/>
                <a:cs typeface="Verdana"/>
              </a:rPr>
              <a:t> </a:t>
            </a:r>
            <a:r>
              <a:rPr sz="3800" spc="-270" dirty="0">
                <a:latin typeface="Verdana"/>
                <a:cs typeface="Verdana"/>
              </a:rPr>
              <a:t>s</a:t>
            </a:r>
            <a:r>
              <a:rPr sz="3800" spc="-250" dirty="0">
                <a:latin typeface="Verdana"/>
                <a:cs typeface="Verdana"/>
              </a:rPr>
              <a:t>e</a:t>
            </a:r>
            <a:r>
              <a:rPr sz="3800" spc="-215" dirty="0">
                <a:latin typeface="Verdana"/>
                <a:cs typeface="Verdana"/>
              </a:rPr>
              <a:t>c</a:t>
            </a:r>
            <a:r>
              <a:rPr sz="3800" spc="-300" dirty="0">
                <a:latin typeface="Verdana"/>
                <a:cs typeface="Verdana"/>
              </a:rPr>
              <a:t>u</a:t>
            </a:r>
            <a:r>
              <a:rPr sz="3800" spc="-265" dirty="0">
                <a:latin typeface="Verdana"/>
                <a:cs typeface="Verdana"/>
              </a:rPr>
              <a:t>r</a:t>
            </a:r>
            <a:r>
              <a:rPr sz="3800" spc="-245" dirty="0">
                <a:latin typeface="Verdana"/>
                <a:cs typeface="Verdana"/>
              </a:rPr>
              <a:t>e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-30" dirty="0">
                <a:latin typeface="Verdana"/>
                <a:cs typeface="Verdana"/>
              </a:rPr>
              <a:t>b</a:t>
            </a:r>
            <a:r>
              <a:rPr sz="3800" spc="-150" dirty="0">
                <a:latin typeface="Verdana"/>
                <a:cs typeface="Verdana"/>
              </a:rPr>
              <a:t>oo</a:t>
            </a:r>
            <a:r>
              <a:rPr sz="3800" spc="-350" dirty="0">
                <a:latin typeface="Verdana"/>
                <a:cs typeface="Verdana"/>
              </a:rPr>
              <a:t>k</a:t>
            </a:r>
            <a:r>
              <a:rPr sz="3800" spc="-25" dirty="0">
                <a:latin typeface="Verdana"/>
                <a:cs typeface="Verdana"/>
              </a:rPr>
              <a:t>i</a:t>
            </a:r>
            <a:r>
              <a:rPr sz="3800" spc="-225" dirty="0">
                <a:latin typeface="Verdana"/>
                <a:cs typeface="Verdana"/>
              </a:rPr>
              <a:t>n</a:t>
            </a:r>
            <a:r>
              <a:rPr sz="3800" spc="-70" dirty="0">
                <a:latin typeface="Verdana"/>
                <a:cs typeface="Verdana"/>
              </a:rPr>
              <a:t>g</a:t>
            </a:r>
            <a:r>
              <a:rPr sz="3800" spc="-265" dirty="0">
                <a:latin typeface="Verdana"/>
                <a:cs typeface="Verdana"/>
              </a:rPr>
              <a:t>s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45" dirty="0">
                <a:latin typeface="Verdana"/>
                <a:cs typeface="Verdana"/>
              </a:rPr>
              <a:t>a</a:t>
            </a:r>
            <a:r>
              <a:rPr sz="3800" spc="-225" dirty="0">
                <a:latin typeface="Verdana"/>
                <a:cs typeface="Verdana"/>
              </a:rPr>
              <a:t>n</a:t>
            </a:r>
            <a:r>
              <a:rPr sz="3800" spc="-35" dirty="0">
                <a:latin typeface="Verdana"/>
                <a:cs typeface="Verdana"/>
              </a:rPr>
              <a:t>d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-55" dirty="0">
                <a:latin typeface="Verdana"/>
                <a:cs typeface="Verdana"/>
              </a:rPr>
              <a:t>p</a:t>
            </a:r>
            <a:r>
              <a:rPr sz="3800" spc="45" dirty="0">
                <a:latin typeface="Verdana"/>
                <a:cs typeface="Verdana"/>
              </a:rPr>
              <a:t>a</a:t>
            </a:r>
            <a:r>
              <a:rPr sz="3800" spc="-370" dirty="0">
                <a:latin typeface="Verdana"/>
                <a:cs typeface="Verdana"/>
              </a:rPr>
              <a:t>y</a:t>
            </a:r>
            <a:r>
              <a:rPr sz="3800" spc="-325" dirty="0">
                <a:latin typeface="Verdana"/>
                <a:cs typeface="Verdana"/>
              </a:rPr>
              <a:t>m</a:t>
            </a:r>
            <a:r>
              <a:rPr sz="3800" spc="-250" dirty="0">
                <a:latin typeface="Verdana"/>
                <a:cs typeface="Verdana"/>
              </a:rPr>
              <a:t>e</a:t>
            </a:r>
            <a:r>
              <a:rPr sz="3800" spc="-225" dirty="0">
                <a:latin typeface="Verdana"/>
                <a:cs typeface="Verdana"/>
              </a:rPr>
              <a:t>n</a:t>
            </a:r>
            <a:r>
              <a:rPr sz="3800" spc="-200" dirty="0">
                <a:latin typeface="Verdana"/>
                <a:cs typeface="Verdana"/>
              </a:rPr>
              <a:t>t</a:t>
            </a:r>
            <a:r>
              <a:rPr sz="3800" spc="-270" dirty="0">
                <a:latin typeface="Verdana"/>
                <a:cs typeface="Verdana"/>
              </a:rPr>
              <a:t>s</a:t>
            </a:r>
            <a:r>
              <a:rPr sz="3800" spc="-280" dirty="0">
                <a:latin typeface="Verdana"/>
                <a:cs typeface="Verdana"/>
              </a:rPr>
              <a:t>.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-635" dirty="0">
                <a:latin typeface="Verdana"/>
                <a:cs typeface="Verdana"/>
              </a:rPr>
              <a:t>E</a:t>
            </a:r>
            <a:r>
              <a:rPr sz="3800" spc="45" dirty="0">
                <a:latin typeface="Verdana"/>
                <a:cs typeface="Verdana"/>
              </a:rPr>
              <a:t>a</a:t>
            </a:r>
            <a:r>
              <a:rPr sz="3800" spc="-215" dirty="0">
                <a:latin typeface="Verdana"/>
                <a:cs typeface="Verdana"/>
              </a:rPr>
              <a:t>c</a:t>
            </a:r>
            <a:r>
              <a:rPr sz="3800" spc="-220" dirty="0">
                <a:latin typeface="Verdana"/>
                <a:cs typeface="Verdana"/>
              </a:rPr>
              <a:t>h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-55" dirty="0">
                <a:latin typeface="Verdana"/>
                <a:cs typeface="Verdana"/>
              </a:rPr>
              <a:t>p</a:t>
            </a:r>
            <a:r>
              <a:rPr sz="3800" spc="-225" dirty="0">
                <a:latin typeface="Verdana"/>
                <a:cs typeface="Verdana"/>
              </a:rPr>
              <a:t>h</a:t>
            </a:r>
            <a:r>
              <a:rPr sz="3800" spc="45" dirty="0">
                <a:latin typeface="Verdana"/>
                <a:cs typeface="Verdana"/>
              </a:rPr>
              <a:t>a</a:t>
            </a:r>
            <a:r>
              <a:rPr sz="3800" spc="-270" dirty="0">
                <a:latin typeface="Verdana"/>
                <a:cs typeface="Verdana"/>
              </a:rPr>
              <a:t>s</a:t>
            </a:r>
            <a:r>
              <a:rPr sz="3800" spc="-250" dirty="0">
                <a:latin typeface="Verdana"/>
                <a:cs typeface="Verdana"/>
              </a:rPr>
              <a:t>e</a:t>
            </a:r>
            <a:r>
              <a:rPr sz="3800" spc="-330" dirty="0">
                <a:latin typeface="Verdana"/>
                <a:cs typeface="Verdana"/>
              </a:rPr>
              <a:t>,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30" dirty="0">
                <a:latin typeface="Verdana"/>
                <a:cs typeface="Verdana"/>
              </a:rPr>
              <a:t>f</a:t>
            </a:r>
            <a:r>
              <a:rPr sz="3800" spc="-265" dirty="0">
                <a:latin typeface="Verdana"/>
                <a:cs typeface="Verdana"/>
              </a:rPr>
              <a:t>r</a:t>
            </a:r>
            <a:r>
              <a:rPr sz="3800" spc="-150" dirty="0">
                <a:latin typeface="Verdana"/>
                <a:cs typeface="Verdana"/>
              </a:rPr>
              <a:t>o</a:t>
            </a:r>
            <a:r>
              <a:rPr sz="3800" spc="-320" dirty="0">
                <a:latin typeface="Verdana"/>
                <a:cs typeface="Verdana"/>
              </a:rPr>
              <a:t>m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-30" dirty="0">
                <a:latin typeface="Verdana"/>
                <a:cs typeface="Verdana"/>
              </a:rPr>
              <a:t>b</a:t>
            </a:r>
            <a:r>
              <a:rPr sz="3800" spc="45" dirty="0">
                <a:latin typeface="Verdana"/>
                <a:cs typeface="Verdana"/>
              </a:rPr>
              <a:t>a</a:t>
            </a:r>
            <a:r>
              <a:rPr sz="3800" spc="-215" dirty="0">
                <a:latin typeface="Verdana"/>
                <a:cs typeface="Verdana"/>
              </a:rPr>
              <a:t>c</a:t>
            </a:r>
            <a:r>
              <a:rPr sz="3800" spc="-350" dirty="0">
                <a:latin typeface="Verdana"/>
                <a:cs typeface="Verdana"/>
              </a:rPr>
              <a:t>k</a:t>
            </a:r>
            <a:r>
              <a:rPr sz="3800" spc="-250" dirty="0">
                <a:latin typeface="Verdana"/>
                <a:cs typeface="Verdana"/>
              </a:rPr>
              <a:t>e</a:t>
            </a:r>
            <a:r>
              <a:rPr sz="3800" spc="-225" dirty="0">
                <a:latin typeface="Verdana"/>
                <a:cs typeface="Verdana"/>
              </a:rPr>
              <a:t>n</a:t>
            </a:r>
            <a:r>
              <a:rPr sz="3800" spc="-35" dirty="0">
                <a:latin typeface="Verdana"/>
                <a:cs typeface="Verdana"/>
              </a:rPr>
              <a:t>d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dirty="0">
                <a:latin typeface="Verdana"/>
                <a:cs typeface="Verdana"/>
              </a:rPr>
              <a:t>A</a:t>
            </a:r>
            <a:r>
              <a:rPr sz="3800" spc="-285" dirty="0">
                <a:latin typeface="Verdana"/>
                <a:cs typeface="Verdana"/>
              </a:rPr>
              <a:t>P</a:t>
            </a:r>
            <a:r>
              <a:rPr sz="3800" spc="-484" dirty="0">
                <a:latin typeface="Verdana"/>
                <a:cs typeface="Verdana"/>
              </a:rPr>
              <a:t>I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-270" dirty="0">
                <a:latin typeface="Verdana"/>
                <a:cs typeface="Verdana"/>
              </a:rPr>
              <a:t>s</a:t>
            </a:r>
            <a:r>
              <a:rPr sz="3800" spc="-250" dirty="0">
                <a:latin typeface="Verdana"/>
                <a:cs typeface="Verdana"/>
              </a:rPr>
              <a:t>e</a:t>
            </a:r>
            <a:r>
              <a:rPr sz="3800" spc="-200" dirty="0">
                <a:latin typeface="Verdana"/>
                <a:cs typeface="Verdana"/>
              </a:rPr>
              <a:t>t</a:t>
            </a:r>
            <a:r>
              <a:rPr sz="3800" spc="-300" dirty="0">
                <a:latin typeface="Verdana"/>
                <a:cs typeface="Verdana"/>
              </a:rPr>
              <a:t>u</a:t>
            </a:r>
            <a:r>
              <a:rPr sz="3800" spc="-50" dirty="0">
                <a:latin typeface="Verdana"/>
                <a:cs typeface="Verdana"/>
              </a:rPr>
              <a:t>p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-200" dirty="0">
                <a:latin typeface="Verdana"/>
                <a:cs typeface="Verdana"/>
              </a:rPr>
              <a:t>t</a:t>
            </a:r>
            <a:r>
              <a:rPr sz="3800" spc="-105" dirty="0">
                <a:latin typeface="Verdana"/>
                <a:cs typeface="Verdana"/>
              </a:rPr>
              <a:t>o  </a:t>
            </a:r>
            <a:r>
              <a:rPr sz="3800" spc="-165" dirty="0">
                <a:latin typeface="Verdana"/>
                <a:cs typeface="Verdana"/>
              </a:rPr>
              <a:t>frontend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-160" dirty="0">
                <a:latin typeface="Verdana"/>
                <a:cs typeface="Verdana"/>
              </a:rPr>
              <a:t>integration,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-145" dirty="0">
                <a:latin typeface="Verdana"/>
                <a:cs typeface="Verdana"/>
              </a:rPr>
              <a:t>is</a:t>
            </a:r>
            <a:r>
              <a:rPr sz="3800" spc="-405" dirty="0">
                <a:latin typeface="Verdana"/>
                <a:cs typeface="Verdana"/>
              </a:rPr>
              <a:t> </a:t>
            </a:r>
            <a:r>
              <a:rPr sz="3800" spc="-165" dirty="0">
                <a:latin typeface="Verdana"/>
                <a:cs typeface="Verdana"/>
              </a:rPr>
              <a:t>essential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-125" dirty="0">
                <a:latin typeface="Verdana"/>
                <a:cs typeface="Verdana"/>
              </a:rPr>
              <a:t>for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50" dirty="0">
                <a:latin typeface="Verdana"/>
                <a:cs typeface="Verdana"/>
              </a:rPr>
              <a:t>a</a:t>
            </a:r>
            <a:r>
              <a:rPr sz="3800" spc="-405" dirty="0">
                <a:latin typeface="Verdana"/>
                <a:cs typeface="Verdana"/>
              </a:rPr>
              <a:t> </a:t>
            </a:r>
            <a:r>
              <a:rPr sz="3800" spc="-200" dirty="0">
                <a:latin typeface="Verdana"/>
                <a:cs typeface="Verdana"/>
              </a:rPr>
              <a:t>seamless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-270" dirty="0">
                <a:latin typeface="Verdana"/>
                <a:cs typeface="Verdana"/>
              </a:rPr>
              <a:t>user</a:t>
            </a:r>
            <a:r>
              <a:rPr sz="3800" spc="-409" dirty="0">
                <a:latin typeface="Verdana"/>
                <a:cs typeface="Verdana"/>
              </a:rPr>
              <a:t> </a:t>
            </a:r>
            <a:r>
              <a:rPr sz="3800" spc="-225" dirty="0">
                <a:latin typeface="Verdana"/>
                <a:cs typeface="Verdana"/>
              </a:rPr>
              <a:t>experience.</a:t>
            </a:r>
            <a:endParaRPr sz="3800" dirty="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3315" y="0"/>
              <a:ext cx="10164683" cy="1027750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722304" cy="10286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6759" y="2014457"/>
              <a:ext cx="11815233" cy="66460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6759" y="3316348"/>
              <a:ext cx="11819725" cy="53441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4233" y="4466821"/>
              <a:ext cx="114300" cy="1142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4233" y="6657571"/>
              <a:ext cx="114300" cy="1142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985915" y="4251200"/>
            <a:ext cx="7985125" cy="3530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63830" indent="100330">
              <a:lnSpc>
                <a:spcPct val="114999"/>
              </a:lnSpc>
              <a:spcBef>
                <a:spcPts val="95"/>
              </a:spcBef>
            </a:pPr>
            <a:r>
              <a:rPr sz="2500" spc="1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Verdana"/>
                <a:cs typeface="Verdana"/>
              </a:rPr>
              <a:t>Flight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Verdana"/>
                <a:cs typeface="Verdana"/>
              </a:rPr>
              <a:t>Booking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APP</a:t>
            </a:r>
            <a:r>
              <a:rPr sz="2500" spc="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Verdana"/>
                <a:cs typeface="Verdana"/>
              </a:rPr>
              <a:t>ultimate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Verdana"/>
                <a:cs typeface="Verdana"/>
              </a:rPr>
              <a:t>digital </a:t>
            </a:r>
            <a:r>
              <a:rPr sz="2500" spc="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Verdana"/>
                <a:cs typeface="Verdana"/>
              </a:rPr>
              <a:t>platform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Verdana"/>
                <a:cs typeface="Verdana"/>
              </a:rPr>
              <a:t>designed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Verdana"/>
                <a:cs typeface="Verdana"/>
              </a:rPr>
              <a:t>revolutionize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Verdana"/>
                <a:cs typeface="Verdana"/>
              </a:rPr>
              <a:t>way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5" dirty="0">
                <a:solidFill>
                  <a:srgbClr val="FFFFFF"/>
                </a:solidFill>
                <a:latin typeface="Verdana"/>
                <a:cs typeface="Verdana"/>
              </a:rPr>
              <a:t>you </a:t>
            </a:r>
            <a:r>
              <a:rPr sz="2500" spc="-8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Verdana"/>
                <a:cs typeface="Verdana"/>
              </a:rPr>
              <a:t>book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Verdana"/>
                <a:cs typeface="Verdana"/>
              </a:rPr>
              <a:t>flight </a:t>
            </a:r>
            <a:r>
              <a:rPr sz="2500" spc="10" dirty="0">
                <a:solidFill>
                  <a:srgbClr val="FFFFFF"/>
                </a:solidFill>
                <a:latin typeface="Verdana"/>
                <a:cs typeface="Verdana"/>
              </a:rPr>
              <a:t>tickets.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500" spc="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Verdana"/>
                <a:cs typeface="Verdana"/>
              </a:rPr>
              <a:t>app</a:t>
            </a:r>
            <a:r>
              <a:rPr sz="2500" spc="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40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2500" spc="95" dirty="0">
                <a:solidFill>
                  <a:srgbClr val="FFFFFF"/>
                </a:solidFill>
                <a:latin typeface="Verdana"/>
                <a:cs typeface="Verdana"/>
              </a:rPr>
              <a:t> flight</a:t>
            </a:r>
            <a:endParaRPr sz="2500" dirty="0">
              <a:latin typeface="Verdana"/>
              <a:cs typeface="Verdana"/>
            </a:endParaRPr>
          </a:p>
          <a:p>
            <a:pPr marL="12700" marR="1225550">
              <a:lnSpc>
                <a:spcPct val="114999"/>
              </a:lnSpc>
            </a:pPr>
            <a:r>
              <a:rPr sz="2500" spc="35" dirty="0">
                <a:solidFill>
                  <a:srgbClr val="FFFFFF"/>
                </a:solidFill>
                <a:latin typeface="Verdana"/>
                <a:cs typeface="Verdana"/>
              </a:rPr>
              <a:t>travel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Verdana"/>
                <a:cs typeface="Verdana"/>
              </a:rPr>
              <a:t>experience</a:t>
            </a:r>
            <a:r>
              <a:rPr sz="2500" spc="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2500" spc="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500" spc="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Verdana"/>
                <a:cs typeface="Verdana"/>
              </a:rPr>
              <a:t>elevated</a:t>
            </a:r>
            <a:r>
              <a:rPr sz="2500" spc="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80" dirty="0">
                <a:solidFill>
                  <a:srgbClr val="FFFFFF"/>
                </a:solidFill>
                <a:latin typeface="Verdana"/>
                <a:cs typeface="Verdana"/>
              </a:rPr>
              <a:t>new </a:t>
            </a:r>
            <a:r>
              <a:rPr sz="2500" spc="-8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Verdana"/>
                <a:cs typeface="Verdana"/>
              </a:rPr>
              <a:t>heights</a:t>
            </a:r>
            <a:r>
              <a:rPr sz="2500" spc="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500" spc="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Verdana"/>
                <a:cs typeface="Verdana"/>
              </a:rPr>
              <a:t>convenience</a:t>
            </a:r>
            <a:r>
              <a:rPr sz="2500" spc="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500" spc="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Verdana"/>
                <a:cs typeface="Verdana"/>
              </a:rPr>
              <a:t>efficiency.</a:t>
            </a:r>
            <a:endParaRPr sz="2500" dirty="0">
              <a:latin typeface="Verdana"/>
              <a:cs typeface="Verdana"/>
            </a:endParaRPr>
          </a:p>
          <a:p>
            <a:pPr marL="12700" marR="131445" indent="100330">
              <a:lnSpc>
                <a:spcPct val="114999"/>
              </a:lnSpc>
            </a:pPr>
            <a:r>
              <a:rPr sz="2500" spc="40" dirty="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sz="2500" spc="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Verdana"/>
                <a:cs typeface="Verdana"/>
              </a:rPr>
              <a:t>user-friendly</a:t>
            </a:r>
            <a:r>
              <a:rPr sz="2500" spc="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35" dirty="0">
                <a:solidFill>
                  <a:srgbClr val="FFFFFF"/>
                </a:solidFill>
                <a:latin typeface="Verdana"/>
                <a:cs typeface="Verdana"/>
              </a:rPr>
              <a:t>web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Verdana"/>
                <a:cs typeface="Verdana"/>
              </a:rPr>
              <a:t>app</a:t>
            </a:r>
            <a:r>
              <a:rPr sz="2500" spc="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Verdana"/>
                <a:cs typeface="Verdana"/>
              </a:rPr>
              <a:t>empowers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Verdana"/>
                <a:cs typeface="Verdana"/>
              </a:rPr>
              <a:t>travelers </a:t>
            </a:r>
            <a:r>
              <a:rPr sz="2500" spc="-8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500" spc="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Verdana"/>
                <a:cs typeface="Verdana"/>
              </a:rPr>
              <a:t>effortlessly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Verdana"/>
                <a:cs typeface="Verdana"/>
              </a:rPr>
              <a:t>discover,</a:t>
            </a:r>
            <a:r>
              <a:rPr sz="2500" spc="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Verdana"/>
                <a:cs typeface="Verdana"/>
              </a:rPr>
              <a:t>explore,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500" spc="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reserve</a:t>
            </a:r>
            <a:endParaRPr sz="25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500" spc="95" dirty="0">
                <a:solidFill>
                  <a:srgbClr val="FFFFFF"/>
                </a:solidFill>
                <a:latin typeface="Verdana"/>
                <a:cs typeface="Verdana"/>
              </a:rPr>
              <a:t>flight</a:t>
            </a:r>
            <a:r>
              <a:rPr sz="2500" spc="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Verdana"/>
                <a:cs typeface="Verdana"/>
              </a:rPr>
              <a:t>tickets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sz="2500" spc="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sz="25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Verdana"/>
                <a:cs typeface="Verdana"/>
              </a:rPr>
              <a:t>unique</a:t>
            </a:r>
            <a:r>
              <a:rPr sz="2500" spc="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Verdana"/>
                <a:cs typeface="Verdana"/>
              </a:rPr>
              <a:t>preferences.</a:t>
            </a:r>
            <a:endParaRPr sz="2500" dirty="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19527" y="2855975"/>
            <a:ext cx="5385815" cy="115519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10996" y="3059974"/>
            <a:ext cx="5264316" cy="558799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34615" y="0"/>
            <a:ext cx="14753590" cy="10287000"/>
            <a:chOff x="3534615" y="0"/>
            <a:chExt cx="1475359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77749" y="5443981"/>
              <a:ext cx="4710250" cy="48387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4615" y="0"/>
              <a:ext cx="14753383" cy="102869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306953" y="8543681"/>
            <a:ext cx="1666239" cy="27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-2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650" spc="-7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650" spc="-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650" spc="-7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650" spc="-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650" spc="-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650" spc="-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6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650" spc="-7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650" spc="-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650" spc="-7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650" spc="-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650" spc="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650" spc="-1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5926" y="1257148"/>
            <a:ext cx="476250" cy="445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0" algn="just">
              <a:lnSpc>
                <a:spcPct val="116199"/>
              </a:lnSpc>
              <a:spcBef>
                <a:spcPts val="100"/>
              </a:spcBef>
            </a:pPr>
            <a:r>
              <a:rPr sz="5000" spc="-340" dirty="0">
                <a:latin typeface="Verdana"/>
                <a:cs typeface="Verdana"/>
              </a:rPr>
              <a:t>T </a:t>
            </a:r>
            <a:r>
              <a:rPr sz="5000" spc="-1750" dirty="0">
                <a:latin typeface="Verdana"/>
                <a:cs typeface="Verdana"/>
              </a:rPr>
              <a:t> </a:t>
            </a:r>
            <a:r>
              <a:rPr sz="5000" spc="-575" dirty="0">
                <a:latin typeface="Verdana"/>
                <a:cs typeface="Verdana"/>
              </a:rPr>
              <a:t>H </a:t>
            </a:r>
            <a:r>
              <a:rPr sz="5000" spc="-1750" dirty="0">
                <a:latin typeface="Verdana"/>
                <a:cs typeface="Verdana"/>
              </a:rPr>
              <a:t> </a:t>
            </a:r>
            <a:r>
              <a:rPr sz="5000" dirty="0">
                <a:latin typeface="Verdana"/>
                <a:cs typeface="Verdana"/>
              </a:rPr>
              <a:t>A  </a:t>
            </a:r>
            <a:r>
              <a:rPr sz="5000" spc="-125" dirty="0">
                <a:latin typeface="Verdana"/>
                <a:cs typeface="Verdana"/>
              </a:rPr>
              <a:t>N  </a:t>
            </a:r>
            <a:r>
              <a:rPr sz="5000" spc="-490" dirty="0">
                <a:latin typeface="Verdana"/>
                <a:cs typeface="Verdana"/>
              </a:rPr>
              <a:t>K</a:t>
            </a:r>
            <a:endParaRPr sz="50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7082" y="6572098"/>
            <a:ext cx="553720" cy="2682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835" algn="just">
              <a:lnSpc>
                <a:spcPct val="116199"/>
              </a:lnSpc>
              <a:spcBef>
                <a:spcPts val="100"/>
              </a:spcBef>
            </a:pPr>
            <a:r>
              <a:rPr sz="5000" spc="-135" dirty="0">
                <a:latin typeface="Verdana"/>
                <a:cs typeface="Verdana"/>
              </a:rPr>
              <a:t>Y </a:t>
            </a:r>
            <a:r>
              <a:rPr sz="5000" spc="-1750" dirty="0">
                <a:latin typeface="Verdana"/>
                <a:cs typeface="Verdana"/>
              </a:rPr>
              <a:t> </a:t>
            </a:r>
            <a:r>
              <a:rPr sz="5000" spc="140" dirty="0">
                <a:latin typeface="Verdana"/>
                <a:cs typeface="Verdana"/>
              </a:rPr>
              <a:t>O  </a:t>
            </a:r>
            <a:r>
              <a:rPr sz="5000" spc="-350" dirty="0">
                <a:latin typeface="Verdana"/>
                <a:cs typeface="Verdana"/>
              </a:rPr>
              <a:t>U</a:t>
            </a:r>
            <a:endParaRPr sz="50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4810" y="-1164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97824" y="2859223"/>
            <a:ext cx="7366634" cy="881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50" spc="-20" dirty="0">
                <a:solidFill>
                  <a:srgbClr val="1A1A1A"/>
                </a:solidFill>
                <a:latin typeface="Verdana"/>
                <a:cs typeface="Verdana"/>
              </a:rPr>
              <a:t>1990s</a:t>
            </a:r>
            <a:r>
              <a:rPr sz="2450" spc="85" dirty="0">
                <a:solidFill>
                  <a:srgbClr val="1A1A1A"/>
                </a:solidFill>
                <a:latin typeface="Verdana"/>
                <a:cs typeface="Verdana"/>
              </a:rPr>
              <a:t> </a:t>
            </a:r>
            <a:r>
              <a:rPr sz="2450" spc="260" dirty="0">
                <a:solidFill>
                  <a:srgbClr val="1A1A1A"/>
                </a:solidFill>
                <a:latin typeface="Verdana"/>
                <a:cs typeface="Verdana"/>
              </a:rPr>
              <a:t>-</a:t>
            </a:r>
            <a:r>
              <a:rPr sz="2450" spc="90" dirty="0">
                <a:solidFill>
                  <a:srgbClr val="1A1A1A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1A1A1A"/>
                </a:solidFill>
                <a:latin typeface="Verdana"/>
                <a:cs typeface="Verdana"/>
              </a:rPr>
              <a:t>Emergence</a:t>
            </a:r>
            <a:r>
              <a:rPr sz="2450" spc="85" dirty="0">
                <a:solidFill>
                  <a:srgbClr val="1A1A1A"/>
                </a:solidFill>
                <a:latin typeface="Verdana"/>
                <a:cs typeface="Verdana"/>
              </a:rPr>
              <a:t> </a:t>
            </a:r>
            <a:r>
              <a:rPr sz="2450" spc="45" dirty="0">
                <a:solidFill>
                  <a:srgbClr val="1A1A1A"/>
                </a:solidFill>
                <a:latin typeface="Verdana"/>
                <a:cs typeface="Verdana"/>
              </a:rPr>
              <a:t>of</a:t>
            </a:r>
            <a:r>
              <a:rPr sz="2450" spc="90" dirty="0">
                <a:solidFill>
                  <a:srgbClr val="1A1A1A"/>
                </a:solidFill>
                <a:latin typeface="Verdana"/>
                <a:cs typeface="Verdana"/>
              </a:rPr>
              <a:t> </a:t>
            </a:r>
            <a:r>
              <a:rPr sz="2450" spc="75" dirty="0">
                <a:solidFill>
                  <a:srgbClr val="1A1A1A"/>
                </a:solidFill>
                <a:latin typeface="Verdana"/>
                <a:cs typeface="Verdana"/>
              </a:rPr>
              <a:t>Online</a:t>
            </a:r>
            <a:r>
              <a:rPr sz="2450" spc="85" dirty="0">
                <a:solidFill>
                  <a:srgbClr val="1A1A1A"/>
                </a:solidFill>
                <a:latin typeface="Verdana"/>
                <a:cs typeface="Verdana"/>
              </a:rPr>
              <a:t> </a:t>
            </a:r>
            <a:r>
              <a:rPr sz="2450" spc="20" dirty="0">
                <a:solidFill>
                  <a:srgbClr val="1A1A1A"/>
                </a:solidFill>
                <a:latin typeface="Verdana"/>
                <a:cs typeface="Verdana"/>
              </a:rPr>
              <a:t>Travel</a:t>
            </a:r>
            <a:r>
              <a:rPr sz="2450" spc="90" dirty="0">
                <a:solidFill>
                  <a:srgbClr val="1A1A1A"/>
                </a:solidFill>
                <a:latin typeface="Verdana"/>
                <a:cs typeface="Verdana"/>
              </a:rPr>
              <a:t> </a:t>
            </a:r>
            <a:r>
              <a:rPr sz="2450" spc="40" dirty="0">
                <a:solidFill>
                  <a:srgbClr val="1A1A1A"/>
                </a:solidFill>
                <a:latin typeface="Verdana"/>
                <a:cs typeface="Verdana"/>
              </a:rPr>
              <a:t>Agencies </a:t>
            </a:r>
            <a:r>
              <a:rPr sz="2450" spc="-850" dirty="0">
                <a:solidFill>
                  <a:srgbClr val="1A1A1A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1A1A1A"/>
                </a:solidFill>
                <a:latin typeface="Verdana"/>
                <a:cs typeface="Verdana"/>
              </a:rPr>
              <a:t>(OTAs):</a:t>
            </a:r>
            <a:endParaRPr sz="2450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830360"/>
            <a:ext cx="4862195" cy="4445000"/>
          </a:xfrm>
          <a:custGeom>
            <a:avLst/>
            <a:gdLst/>
            <a:ahLst/>
            <a:cxnLst/>
            <a:rect l="l" t="t" r="r" b="b"/>
            <a:pathLst>
              <a:path w="4862195" h="4445000">
                <a:moveTo>
                  <a:pt x="90965" y="317500"/>
                </a:moveTo>
                <a:lnTo>
                  <a:pt x="9948" y="317500"/>
                </a:lnTo>
                <a:lnTo>
                  <a:pt x="0" y="292100"/>
                </a:lnTo>
                <a:lnTo>
                  <a:pt x="0" y="0"/>
                </a:lnTo>
                <a:lnTo>
                  <a:pt x="2153" y="0"/>
                </a:lnTo>
                <a:lnTo>
                  <a:pt x="18499" y="50800"/>
                </a:lnTo>
                <a:lnTo>
                  <a:pt x="34392" y="101600"/>
                </a:lnTo>
                <a:lnTo>
                  <a:pt x="49853" y="165100"/>
                </a:lnTo>
                <a:lnTo>
                  <a:pt x="64898" y="215900"/>
                </a:lnTo>
                <a:lnTo>
                  <a:pt x="79548" y="266700"/>
                </a:lnTo>
                <a:lnTo>
                  <a:pt x="90965" y="317500"/>
                </a:lnTo>
                <a:close/>
              </a:path>
              <a:path w="4862195" h="4445000">
                <a:moveTo>
                  <a:pt x="110448" y="393700"/>
                </a:moveTo>
                <a:lnTo>
                  <a:pt x="26379" y="393700"/>
                </a:lnTo>
                <a:lnTo>
                  <a:pt x="0" y="342900"/>
                </a:lnTo>
                <a:lnTo>
                  <a:pt x="0" y="304800"/>
                </a:lnTo>
                <a:lnTo>
                  <a:pt x="9948" y="317500"/>
                </a:lnTo>
                <a:lnTo>
                  <a:pt x="90965" y="317500"/>
                </a:lnTo>
                <a:lnTo>
                  <a:pt x="93820" y="330200"/>
                </a:lnTo>
                <a:lnTo>
                  <a:pt x="107733" y="381000"/>
                </a:lnTo>
                <a:lnTo>
                  <a:pt x="110448" y="393700"/>
                </a:lnTo>
                <a:close/>
              </a:path>
              <a:path w="4862195" h="4445000">
                <a:moveTo>
                  <a:pt x="130529" y="482600"/>
                </a:moveTo>
                <a:lnTo>
                  <a:pt x="50672" y="482600"/>
                </a:lnTo>
                <a:lnTo>
                  <a:pt x="18242" y="431800"/>
                </a:lnTo>
                <a:lnTo>
                  <a:pt x="0" y="393700"/>
                </a:lnTo>
                <a:lnTo>
                  <a:pt x="0" y="355600"/>
                </a:lnTo>
                <a:lnTo>
                  <a:pt x="26379" y="393700"/>
                </a:lnTo>
                <a:lnTo>
                  <a:pt x="110448" y="393700"/>
                </a:lnTo>
                <a:lnTo>
                  <a:pt x="121307" y="444500"/>
                </a:lnTo>
                <a:lnTo>
                  <a:pt x="124402" y="457200"/>
                </a:lnTo>
                <a:lnTo>
                  <a:pt x="130529" y="482600"/>
                </a:lnTo>
                <a:close/>
              </a:path>
              <a:path w="4862195" h="4445000">
                <a:moveTo>
                  <a:pt x="162025" y="584200"/>
                </a:moveTo>
                <a:lnTo>
                  <a:pt x="91544" y="584200"/>
                </a:lnTo>
                <a:lnTo>
                  <a:pt x="24072" y="482600"/>
                </a:lnTo>
                <a:lnTo>
                  <a:pt x="0" y="444500"/>
                </a:lnTo>
                <a:lnTo>
                  <a:pt x="0" y="406400"/>
                </a:lnTo>
                <a:lnTo>
                  <a:pt x="15663" y="431800"/>
                </a:lnTo>
                <a:lnTo>
                  <a:pt x="50672" y="482600"/>
                </a:lnTo>
                <a:lnTo>
                  <a:pt x="130529" y="482600"/>
                </a:lnTo>
                <a:lnTo>
                  <a:pt x="133592" y="495300"/>
                </a:lnTo>
                <a:lnTo>
                  <a:pt x="139246" y="508000"/>
                </a:lnTo>
                <a:lnTo>
                  <a:pt x="144863" y="533400"/>
                </a:lnTo>
                <a:lnTo>
                  <a:pt x="150448" y="546100"/>
                </a:lnTo>
                <a:lnTo>
                  <a:pt x="156005" y="571500"/>
                </a:lnTo>
                <a:lnTo>
                  <a:pt x="162025" y="584200"/>
                </a:lnTo>
                <a:close/>
              </a:path>
              <a:path w="4862195" h="4445000">
                <a:moveTo>
                  <a:pt x="186411" y="660400"/>
                </a:moveTo>
                <a:lnTo>
                  <a:pt x="115474" y="660400"/>
                </a:lnTo>
                <a:lnTo>
                  <a:pt x="7939" y="508000"/>
                </a:lnTo>
                <a:lnTo>
                  <a:pt x="0" y="495300"/>
                </a:lnTo>
                <a:lnTo>
                  <a:pt x="0" y="469900"/>
                </a:lnTo>
                <a:lnTo>
                  <a:pt x="19047" y="495300"/>
                </a:lnTo>
                <a:lnTo>
                  <a:pt x="55298" y="533400"/>
                </a:lnTo>
                <a:lnTo>
                  <a:pt x="91544" y="584200"/>
                </a:lnTo>
                <a:lnTo>
                  <a:pt x="162025" y="584200"/>
                </a:lnTo>
                <a:lnTo>
                  <a:pt x="168012" y="609600"/>
                </a:lnTo>
                <a:lnTo>
                  <a:pt x="175391" y="622300"/>
                </a:lnTo>
                <a:lnTo>
                  <a:pt x="186411" y="660400"/>
                </a:lnTo>
                <a:close/>
              </a:path>
              <a:path w="4862195" h="4445000">
                <a:moveTo>
                  <a:pt x="212334" y="723900"/>
                </a:moveTo>
                <a:lnTo>
                  <a:pt x="138228" y="723900"/>
                </a:lnTo>
                <a:lnTo>
                  <a:pt x="61138" y="622300"/>
                </a:lnTo>
                <a:lnTo>
                  <a:pt x="22818" y="584200"/>
                </a:lnTo>
                <a:lnTo>
                  <a:pt x="0" y="546100"/>
                </a:lnTo>
                <a:lnTo>
                  <a:pt x="0" y="520700"/>
                </a:lnTo>
                <a:lnTo>
                  <a:pt x="37795" y="558800"/>
                </a:lnTo>
                <a:lnTo>
                  <a:pt x="115474" y="660400"/>
                </a:lnTo>
                <a:lnTo>
                  <a:pt x="186411" y="660400"/>
                </a:lnTo>
                <a:lnTo>
                  <a:pt x="190084" y="673100"/>
                </a:lnTo>
                <a:lnTo>
                  <a:pt x="197390" y="685800"/>
                </a:lnTo>
                <a:lnTo>
                  <a:pt x="208610" y="711200"/>
                </a:lnTo>
                <a:lnTo>
                  <a:pt x="212334" y="723900"/>
                </a:lnTo>
                <a:close/>
              </a:path>
              <a:path w="4862195" h="4445000">
                <a:moveTo>
                  <a:pt x="240998" y="800100"/>
                </a:moveTo>
                <a:lnTo>
                  <a:pt x="175212" y="800100"/>
                </a:lnTo>
                <a:lnTo>
                  <a:pt x="174049" y="799115"/>
                </a:lnTo>
                <a:lnTo>
                  <a:pt x="90369" y="698500"/>
                </a:lnTo>
                <a:lnTo>
                  <a:pt x="48575" y="660400"/>
                </a:lnTo>
                <a:lnTo>
                  <a:pt x="7114" y="609600"/>
                </a:lnTo>
                <a:lnTo>
                  <a:pt x="0" y="609600"/>
                </a:lnTo>
                <a:lnTo>
                  <a:pt x="0" y="571500"/>
                </a:lnTo>
                <a:lnTo>
                  <a:pt x="14675" y="584200"/>
                </a:lnTo>
                <a:lnTo>
                  <a:pt x="55575" y="635000"/>
                </a:lnTo>
                <a:lnTo>
                  <a:pt x="96766" y="673100"/>
                </a:lnTo>
                <a:lnTo>
                  <a:pt x="138228" y="723900"/>
                </a:lnTo>
                <a:lnTo>
                  <a:pt x="212334" y="723900"/>
                </a:lnTo>
                <a:lnTo>
                  <a:pt x="219782" y="749300"/>
                </a:lnTo>
                <a:lnTo>
                  <a:pt x="240998" y="800100"/>
                </a:lnTo>
                <a:close/>
              </a:path>
              <a:path w="4862195" h="4445000">
                <a:moveTo>
                  <a:pt x="262374" y="838200"/>
                </a:moveTo>
                <a:lnTo>
                  <a:pt x="182690" y="838200"/>
                </a:lnTo>
                <a:lnTo>
                  <a:pt x="182210" y="837830"/>
                </a:lnTo>
                <a:lnTo>
                  <a:pt x="137079" y="787400"/>
                </a:lnTo>
                <a:lnTo>
                  <a:pt x="92031" y="749300"/>
                </a:lnTo>
                <a:lnTo>
                  <a:pt x="47436" y="698500"/>
                </a:lnTo>
                <a:lnTo>
                  <a:pt x="3333" y="660400"/>
                </a:lnTo>
                <a:lnTo>
                  <a:pt x="0" y="660400"/>
                </a:lnTo>
                <a:lnTo>
                  <a:pt x="0" y="635000"/>
                </a:lnTo>
                <a:lnTo>
                  <a:pt x="41356" y="673100"/>
                </a:lnTo>
                <a:lnTo>
                  <a:pt x="85566" y="711200"/>
                </a:lnTo>
                <a:lnTo>
                  <a:pt x="130197" y="762000"/>
                </a:lnTo>
                <a:lnTo>
                  <a:pt x="174049" y="799115"/>
                </a:lnTo>
                <a:lnTo>
                  <a:pt x="174871" y="800100"/>
                </a:lnTo>
                <a:lnTo>
                  <a:pt x="240998" y="800100"/>
                </a:lnTo>
                <a:lnTo>
                  <a:pt x="262374" y="838200"/>
                </a:lnTo>
                <a:close/>
              </a:path>
              <a:path w="4862195" h="4445000">
                <a:moveTo>
                  <a:pt x="286887" y="889000"/>
                </a:moveTo>
                <a:lnTo>
                  <a:pt x="191237" y="889000"/>
                </a:lnTo>
                <a:lnTo>
                  <a:pt x="190083" y="876300"/>
                </a:lnTo>
                <a:lnTo>
                  <a:pt x="97824" y="800100"/>
                </a:lnTo>
                <a:lnTo>
                  <a:pt x="52524" y="762000"/>
                </a:lnTo>
                <a:lnTo>
                  <a:pt x="7843" y="723900"/>
                </a:lnTo>
                <a:lnTo>
                  <a:pt x="0" y="711200"/>
                </a:lnTo>
                <a:lnTo>
                  <a:pt x="0" y="685800"/>
                </a:lnTo>
                <a:lnTo>
                  <a:pt x="35987" y="711200"/>
                </a:lnTo>
                <a:lnTo>
                  <a:pt x="84234" y="749300"/>
                </a:lnTo>
                <a:lnTo>
                  <a:pt x="133152" y="800100"/>
                </a:lnTo>
                <a:lnTo>
                  <a:pt x="182210" y="837830"/>
                </a:lnTo>
                <a:lnTo>
                  <a:pt x="182541" y="838200"/>
                </a:lnTo>
                <a:lnTo>
                  <a:pt x="262374" y="838200"/>
                </a:lnTo>
                <a:lnTo>
                  <a:pt x="269500" y="850900"/>
                </a:lnTo>
                <a:lnTo>
                  <a:pt x="278189" y="876300"/>
                </a:lnTo>
                <a:lnTo>
                  <a:pt x="286887" y="889000"/>
                </a:lnTo>
                <a:close/>
              </a:path>
              <a:path w="4862195" h="4445000">
                <a:moveTo>
                  <a:pt x="309566" y="927100"/>
                </a:moveTo>
                <a:lnTo>
                  <a:pt x="198394" y="927100"/>
                </a:lnTo>
                <a:lnTo>
                  <a:pt x="197005" y="914400"/>
                </a:lnTo>
                <a:lnTo>
                  <a:pt x="149006" y="876300"/>
                </a:lnTo>
                <a:lnTo>
                  <a:pt x="101669" y="838200"/>
                </a:lnTo>
                <a:lnTo>
                  <a:pt x="55051" y="812800"/>
                </a:lnTo>
                <a:lnTo>
                  <a:pt x="9209" y="774700"/>
                </a:lnTo>
                <a:lnTo>
                  <a:pt x="0" y="774700"/>
                </a:lnTo>
                <a:lnTo>
                  <a:pt x="0" y="749300"/>
                </a:lnTo>
                <a:lnTo>
                  <a:pt x="39020" y="774700"/>
                </a:lnTo>
                <a:lnTo>
                  <a:pt x="88972" y="812800"/>
                </a:lnTo>
                <a:lnTo>
                  <a:pt x="139734" y="850900"/>
                </a:lnTo>
                <a:lnTo>
                  <a:pt x="191237" y="889000"/>
                </a:lnTo>
                <a:lnTo>
                  <a:pt x="286887" y="889000"/>
                </a:lnTo>
                <a:lnTo>
                  <a:pt x="304283" y="914400"/>
                </a:lnTo>
                <a:lnTo>
                  <a:pt x="309566" y="927100"/>
                </a:lnTo>
                <a:close/>
              </a:path>
              <a:path w="4862195" h="4445000">
                <a:moveTo>
                  <a:pt x="175212" y="800100"/>
                </a:moveTo>
                <a:lnTo>
                  <a:pt x="174871" y="800100"/>
                </a:lnTo>
                <a:lnTo>
                  <a:pt x="174049" y="799115"/>
                </a:lnTo>
                <a:lnTo>
                  <a:pt x="175212" y="800100"/>
                </a:lnTo>
                <a:close/>
              </a:path>
              <a:path w="4862195" h="4445000">
                <a:moveTo>
                  <a:pt x="332290" y="965200"/>
                </a:moveTo>
                <a:lnTo>
                  <a:pt x="206449" y="965200"/>
                </a:lnTo>
                <a:lnTo>
                  <a:pt x="205137" y="964576"/>
                </a:lnTo>
                <a:lnTo>
                  <a:pt x="204548" y="952500"/>
                </a:lnTo>
                <a:lnTo>
                  <a:pt x="154906" y="927100"/>
                </a:lnTo>
                <a:lnTo>
                  <a:pt x="106047" y="889000"/>
                </a:lnTo>
                <a:lnTo>
                  <a:pt x="58041" y="863600"/>
                </a:lnTo>
                <a:lnTo>
                  <a:pt x="10955" y="825500"/>
                </a:lnTo>
                <a:lnTo>
                  <a:pt x="0" y="825500"/>
                </a:lnTo>
                <a:lnTo>
                  <a:pt x="0" y="800100"/>
                </a:lnTo>
                <a:lnTo>
                  <a:pt x="41229" y="825500"/>
                </a:lnTo>
                <a:lnTo>
                  <a:pt x="92665" y="850900"/>
                </a:lnTo>
                <a:lnTo>
                  <a:pt x="145079" y="889000"/>
                </a:lnTo>
                <a:lnTo>
                  <a:pt x="198394" y="927100"/>
                </a:lnTo>
                <a:lnTo>
                  <a:pt x="309566" y="927100"/>
                </a:lnTo>
                <a:lnTo>
                  <a:pt x="314849" y="939800"/>
                </a:lnTo>
                <a:lnTo>
                  <a:pt x="325414" y="952500"/>
                </a:lnTo>
                <a:lnTo>
                  <a:pt x="332290" y="965200"/>
                </a:lnTo>
                <a:close/>
              </a:path>
              <a:path w="4862195" h="4445000">
                <a:moveTo>
                  <a:pt x="182690" y="838200"/>
                </a:moveTo>
                <a:lnTo>
                  <a:pt x="182541" y="838200"/>
                </a:lnTo>
                <a:lnTo>
                  <a:pt x="182210" y="837830"/>
                </a:lnTo>
                <a:lnTo>
                  <a:pt x="182690" y="838200"/>
                </a:lnTo>
                <a:close/>
              </a:path>
              <a:path w="4862195" h="4445000">
                <a:moveTo>
                  <a:pt x="363381" y="1016000"/>
                </a:moveTo>
                <a:lnTo>
                  <a:pt x="213884" y="1016000"/>
                </a:lnTo>
                <a:lnTo>
                  <a:pt x="213073" y="1003300"/>
                </a:lnTo>
                <a:lnTo>
                  <a:pt x="211406" y="990600"/>
                </a:lnTo>
                <a:lnTo>
                  <a:pt x="104119" y="939800"/>
                </a:lnTo>
                <a:lnTo>
                  <a:pt x="51994" y="901700"/>
                </a:lnTo>
                <a:lnTo>
                  <a:pt x="1013" y="876300"/>
                </a:lnTo>
                <a:lnTo>
                  <a:pt x="0" y="876300"/>
                </a:lnTo>
                <a:lnTo>
                  <a:pt x="0" y="863600"/>
                </a:lnTo>
                <a:lnTo>
                  <a:pt x="49020" y="876300"/>
                </a:lnTo>
                <a:lnTo>
                  <a:pt x="100513" y="914400"/>
                </a:lnTo>
                <a:lnTo>
                  <a:pt x="205137" y="964576"/>
                </a:lnTo>
                <a:lnTo>
                  <a:pt x="205167" y="965200"/>
                </a:lnTo>
                <a:lnTo>
                  <a:pt x="332290" y="965200"/>
                </a:lnTo>
                <a:lnTo>
                  <a:pt x="339166" y="977900"/>
                </a:lnTo>
                <a:lnTo>
                  <a:pt x="352933" y="990600"/>
                </a:lnTo>
                <a:lnTo>
                  <a:pt x="363381" y="1016000"/>
                </a:lnTo>
                <a:close/>
              </a:path>
              <a:path w="4862195" h="4445000">
                <a:moveTo>
                  <a:pt x="394767" y="1054100"/>
                </a:moveTo>
                <a:lnTo>
                  <a:pt x="221213" y="1054100"/>
                </a:lnTo>
                <a:lnTo>
                  <a:pt x="218756" y="1041400"/>
                </a:lnTo>
                <a:lnTo>
                  <a:pt x="159201" y="1003300"/>
                </a:lnTo>
                <a:lnTo>
                  <a:pt x="101705" y="977900"/>
                </a:lnTo>
                <a:lnTo>
                  <a:pt x="46309" y="952500"/>
                </a:lnTo>
                <a:lnTo>
                  <a:pt x="0" y="939800"/>
                </a:lnTo>
                <a:lnTo>
                  <a:pt x="0" y="914400"/>
                </a:lnTo>
                <a:lnTo>
                  <a:pt x="6357" y="914400"/>
                </a:lnTo>
                <a:lnTo>
                  <a:pt x="56451" y="939800"/>
                </a:lnTo>
                <a:lnTo>
                  <a:pt x="107795" y="965200"/>
                </a:lnTo>
                <a:lnTo>
                  <a:pt x="160301" y="977900"/>
                </a:lnTo>
                <a:lnTo>
                  <a:pt x="213884" y="1016000"/>
                </a:lnTo>
                <a:lnTo>
                  <a:pt x="363381" y="1016000"/>
                </a:lnTo>
                <a:lnTo>
                  <a:pt x="394767" y="1054100"/>
                </a:lnTo>
                <a:close/>
              </a:path>
              <a:path w="4862195" h="4445000">
                <a:moveTo>
                  <a:pt x="206449" y="965200"/>
                </a:moveTo>
                <a:lnTo>
                  <a:pt x="205167" y="965200"/>
                </a:lnTo>
                <a:lnTo>
                  <a:pt x="205137" y="964576"/>
                </a:lnTo>
                <a:lnTo>
                  <a:pt x="206449" y="965200"/>
                </a:lnTo>
                <a:close/>
              </a:path>
              <a:path w="4862195" h="4445000">
                <a:moveTo>
                  <a:pt x="423913" y="1092200"/>
                </a:moveTo>
                <a:lnTo>
                  <a:pt x="228926" y="1092200"/>
                </a:lnTo>
                <a:lnTo>
                  <a:pt x="227838" y="1091960"/>
                </a:lnTo>
                <a:lnTo>
                  <a:pt x="226832" y="1079500"/>
                </a:lnTo>
                <a:lnTo>
                  <a:pt x="225764" y="1079500"/>
                </a:lnTo>
                <a:lnTo>
                  <a:pt x="172162" y="1054100"/>
                </a:lnTo>
                <a:lnTo>
                  <a:pt x="119729" y="1028700"/>
                </a:lnTo>
                <a:lnTo>
                  <a:pt x="18735" y="1003300"/>
                </a:lnTo>
                <a:lnTo>
                  <a:pt x="0" y="990600"/>
                </a:lnTo>
                <a:lnTo>
                  <a:pt x="0" y="977900"/>
                </a:lnTo>
                <a:lnTo>
                  <a:pt x="51922" y="990600"/>
                </a:lnTo>
                <a:lnTo>
                  <a:pt x="107053" y="1003300"/>
                </a:lnTo>
                <a:lnTo>
                  <a:pt x="221213" y="1054100"/>
                </a:lnTo>
                <a:lnTo>
                  <a:pt x="399532" y="1054100"/>
                </a:lnTo>
                <a:lnTo>
                  <a:pt x="404318" y="1066800"/>
                </a:lnTo>
                <a:lnTo>
                  <a:pt x="409103" y="1066800"/>
                </a:lnTo>
                <a:lnTo>
                  <a:pt x="423913" y="1092200"/>
                </a:lnTo>
                <a:close/>
              </a:path>
              <a:path w="4862195" h="4445000">
                <a:moveTo>
                  <a:pt x="470167" y="1143000"/>
                </a:moveTo>
                <a:lnTo>
                  <a:pt x="282105" y="1143000"/>
                </a:lnTo>
                <a:lnTo>
                  <a:pt x="279157" y="1130300"/>
                </a:lnTo>
                <a:lnTo>
                  <a:pt x="235870" y="1130300"/>
                </a:lnTo>
                <a:lnTo>
                  <a:pt x="232964" y="1117600"/>
                </a:lnTo>
                <a:lnTo>
                  <a:pt x="175065" y="1092200"/>
                </a:lnTo>
                <a:lnTo>
                  <a:pt x="10388" y="1054100"/>
                </a:lnTo>
                <a:lnTo>
                  <a:pt x="0" y="1054100"/>
                </a:lnTo>
                <a:lnTo>
                  <a:pt x="0" y="1028700"/>
                </a:lnTo>
                <a:lnTo>
                  <a:pt x="6819" y="1028700"/>
                </a:lnTo>
                <a:lnTo>
                  <a:pt x="114819" y="1054100"/>
                </a:lnTo>
                <a:lnTo>
                  <a:pt x="171167" y="1079500"/>
                </a:lnTo>
                <a:lnTo>
                  <a:pt x="227838" y="1091960"/>
                </a:lnTo>
                <a:lnTo>
                  <a:pt x="227857" y="1092200"/>
                </a:lnTo>
                <a:lnTo>
                  <a:pt x="423913" y="1092200"/>
                </a:lnTo>
                <a:lnTo>
                  <a:pt x="468522" y="1130300"/>
                </a:lnTo>
                <a:lnTo>
                  <a:pt x="470167" y="1143000"/>
                </a:lnTo>
                <a:close/>
              </a:path>
              <a:path w="4862195" h="4445000">
                <a:moveTo>
                  <a:pt x="228926" y="1092200"/>
                </a:moveTo>
                <a:lnTo>
                  <a:pt x="227857" y="1092200"/>
                </a:lnTo>
                <a:lnTo>
                  <a:pt x="227838" y="1091960"/>
                </a:lnTo>
                <a:lnTo>
                  <a:pt x="228926" y="1092200"/>
                </a:lnTo>
                <a:close/>
              </a:path>
              <a:path w="4862195" h="4445000">
                <a:moveTo>
                  <a:pt x="1623437" y="3759200"/>
                </a:moveTo>
                <a:lnTo>
                  <a:pt x="1469292" y="3759200"/>
                </a:lnTo>
                <a:lnTo>
                  <a:pt x="1415451" y="3746500"/>
                </a:lnTo>
                <a:lnTo>
                  <a:pt x="1327944" y="3721100"/>
                </a:lnTo>
                <a:lnTo>
                  <a:pt x="1244743" y="3695700"/>
                </a:lnTo>
                <a:lnTo>
                  <a:pt x="1204703" y="3670300"/>
                </a:lnTo>
                <a:lnTo>
                  <a:pt x="1165676" y="3644900"/>
                </a:lnTo>
                <a:lnTo>
                  <a:pt x="1127638" y="3619500"/>
                </a:lnTo>
                <a:lnTo>
                  <a:pt x="1090569" y="3594100"/>
                </a:lnTo>
                <a:lnTo>
                  <a:pt x="1054448" y="3556000"/>
                </a:lnTo>
                <a:lnTo>
                  <a:pt x="1019251" y="3517900"/>
                </a:lnTo>
                <a:lnTo>
                  <a:pt x="984959" y="3479800"/>
                </a:lnTo>
                <a:lnTo>
                  <a:pt x="951549" y="3441700"/>
                </a:lnTo>
                <a:lnTo>
                  <a:pt x="919000" y="3390900"/>
                </a:lnTo>
                <a:lnTo>
                  <a:pt x="887290" y="3340100"/>
                </a:lnTo>
                <a:lnTo>
                  <a:pt x="866451" y="3314700"/>
                </a:lnTo>
                <a:lnTo>
                  <a:pt x="846099" y="3276600"/>
                </a:lnTo>
                <a:lnTo>
                  <a:pt x="826222" y="3238500"/>
                </a:lnTo>
                <a:lnTo>
                  <a:pt x="806808" y="3200400"/>
                </a:lnTo>
                <a:lnTo>
                  <a:pt x="787844" y="3162300"/>
                </a:lnTo>
                <a:lnTo>
                  <a:pt x="769317" y="3124200"/>
                </a:lnTo>
                <a:lnTo>
                  <a:pt x="751216" y="3086100"/>
                </a:lnTo>
                <a:lnTo>
                  <a:pt x="733528" y="3035300"/>
                </a:lnTo>
                <a:lnTo>
                  <a:pt x="716241" y="2997200"/>
                </a:lnTo>
                <a:lnTo>
                  <a:pt x="699343" y="2959100"/>
                </a:lnTo>
                <a:lnTo>
                  <a:pt x="682821" y="2908300"/>
                </a:lnTo>
                <a:lnTo>
                  <a:pt x="666662" y="2870200"/>
                </a:lnTo>
                <a:lnTo>
                  <a:pt x="650856" y="2819400"/>
                </a:lnTo>
                <a:lnTo>
                  <a:pt x="635388" y="2768600"/>
                </a:lnTo>
                <a:lnTo>
                  <a:pt x="620248" y="2730500"/>
                </a:lnTo>
                <a:lnTo>
                  <a:pt x="605422" y="2679700"/>
                </a:lnTo>
                <a:lnTo>
                  <a:pt x="590899" y="2628900"/>
                </a:lnTo>
                <a:lnTo>
                  <a:pt x="576665" y="2578100"/>
                </a:lnTo>
                <a:lnTo>
                  <a:pt x="562710" y="2527300"/>
                </a:lnTo>
                <a:lnTo>
                  <a:pt x="549020" y="2476500"/>
                </a:lnTo>
                <a:lnTo>
                  <a:pt x="535582" y="2425700"/>
                </a:lnTo>
                <a:lnTo>
                  <a:pt x="522386" y="2374900"/>
                </a:lnTo>
                <a:lnTo>
                  <a:pt x="509418" y="2324100"/>
                </a:lnTo>
                <a:lnTo>
                  <a:pt x="496667" y="2273300"/>
                </a:lnTo>
                <a:lnTo>
                  <a:pt x="484119" y="2222500"/>
                </a:lnTo>
                <a:lnTo>
                  <a:pt x="471762" y="2171700"/>
                </a:lnTo>
                <a:lnTo>
                  <a:pt x="459585" y="2108200"/>
                </a:lnTo>
                <a:lnTo>
                  <a:pt x="447575" y="2057400"/>
                </a:lnTo>
                <a:lnTo>
                  <a:pt x="435720" y="2006600"/>
                </a:lnTo>
                <a:lnTo>
                  <a:pt x="424006" y="1955800"/>
                </a:lnTo>
                <a:lnTo>
                  <a:pt x="412423" y="1892300"/>
                </a:lnTo>
                <a:lnTo>
                  <a:pt x="400957" y="1841500"/>
                </a:lnTo>
                <a:lnTo>
                  <a:pt x="389597" y="1790700"/>
                </a:lnTo>
                <a:lnTo>
                  <a:pt x="378329" y="1727200"/>
                </a:lnTo>
                <a:lnTo>
                  <a:pt x="367143" y="1676400"/>
                </a:lnTo>
                <a:lnTo>
                  <a:pt x="356024" y="1625600"/>
                </a:lnTo>
                <a:lnTo>
                  <a:pt x="344962" y="1562100"/>
                </a:lnTo>
                <a:lnTo>
                  <a:pt x="302351" y="1358900"/>
                </a:lnTo>
                <a:lnTo>
                  <a:pt x="292002" y="1308100"/>
                </a:lnTo>
                <a:lnTo>
                  <a:pt x="281610" y="1257300"/>
                </a:lnTo>
                <a:lnTo>
                  <a:pt x="271166" y="1193800"/>
                </a:lnTo>
                <a:lnTo>
                  <a:pt x="314773" y="1193800"/>
                </a:lnTo>
                <a:lnTo>
                  <a:pt x="311782" y="1181100"/>
                </a:lnTo>
                <a:lnTo>
                  <a:pt x="291079" y="1181100"/>
                </a:lnTo>
                <a:lnTo>
                  <a:pt x="287981" y="1168400"/>
                </a:lnTo>
                <a:lnTo>
                  <a:pt x="243134" y="1168400"/>
                </a:lnTo>
                <a:lnTo>
                  <a:pt x="240164" y="1155700"/>
                </a:lnTo>
                <a:lnTo>
                  <a:pt x="74485" y="1117600"/>
                </a:lnTo>
                <a:lnTo>
                  <a:pt x="22353" y="1117600"/>
                </a:lnTo>
                <a:lnTo>
                  <a:pt x="0" y="1104900"/>
                </a:lnTo>
                <a:lnTo>
                  <a:pt x="0" y="1092200"/>
                </a:lnTo>
                <a:lnTo>
                  <a:pt x="65960" y="1092200"/>
                </a:lnTo>
                <a:lnTo>
                  <a:pt x="177236" y="1117600"/>
                </a:lnTo>
                <a:lnTo>
                  <a:pt x="235870" y="1130300"/>
                </a:lnTo>
                <a:lnTo>
                  <a:pt x="279157" y="1130300"/>
                </a:lnTo>
                <a:lnTo>
                  <a:pt x="281678" y="1143000"/>
                </a:lnTo>
                <a:lnTo>
                  <a:pt x="473457" y="1143000"/>
                </a:lnTo>
                <a:lnTo>
                  <a:pt x="525929" y="1181100"/>
                </a:lnTo>
                <a:lnTo>
                  <a:pt x="543494" y="1206500"/>
                </a:lnTo>
                <a:lnTo>
                  <a:pt x="293856" y="1206500"/>
                </a:lnTo>
                <a:lnTo>
                  <a:pt x="303946" y="1257300"/>
                </a:lnTo>
                <a:lnTo>
                  <a:pt x="313991" y="1308100"/>
                </a:lnTo>
                <a:lnTo>
                  <a:pt x="323997" y="1358900"/>
                </a:lnTo>
                <a:lnTo>
                  <a:pt x="365862" y="1562100"/>
                </a:lnTo>
                <a:lnTo>
                  <a:pt x="376895" y="1612900"/>
                </a:lnTo>
                <a:lnTo>
                  <a:pt x="387982" y="1676400"/>
                </a:lnTo>
                <a:lnTo>
                  <a:pt x="399138" y="1727200"/>
                </a:lnTo>
                <a:lnTo>
                  <a:pt x="410373" y="1778000"/>
                </a:lnTo>
                <a:lnTo>
                  <a:pt x="421700" y="1841500"/>
                </a:lnTo>
                <a:lnTo>
                  <a:pt x="433131" y="1892300"/>
                </a:lnTo>
                <a:lnTo>
                  <a:pt x="444679" y="1943100"/>
                </a:lnTo>
                <a:lnTo>
                  <a:pt x="456355" y="1993900"/>
                </a:lnTo>
                <a:lnTo>
                  <a:pt x="468172" y="2057400"/>
                </a:lnTo>
                <a:lnTo>
                  <a:pt x="480141" y="2108200"/>
                </a:lnTo>
                <a:lnTo>
                  <a:pt x="492275" y="2159000"/>
                </a:lnTo>
                <a:lnTo>
                  <a:pt x="504586" y="2209800"/>
                </a:lnTo>
                <a:lnTo>
                  <a:pt x="517087" y="2260600"/>
                </a:lnTo>
                <a:lnTo>
                  <a:pt x="529788" y="2324100"/>
                </a:lnTo>
                <a:lnTo>
                  <a:pt x="542703" y="2374900"/>
                </a:lnTo>
                <a:lnTo>
                  <a:pt x="555844" y="2425700"/>
                </a:lnTo>
                <a:lnTo>
                  <a:pt x="569222" y="2476500"/>
                </a:lnTo>
                <a:lnTo>
                  <a:pt x="582850" y="2527300"/>
                </a:lnTo>
                <a:lnTo>
                  <a:pt x="596741" y="2565400"/>
                </a:lnTo>
                <a:lnTo>
                  <a:pt x="610905" y="2616200"/>
                </a:lnTo>
                <a:lnTo>
                  <a:pt x="625355" y="2667000"/>
                </a:lnTo>
                <a:lnTo>
                  <a:pt x="640104" y="2717800"/>
                </a:lnTo>
                <a:lnTo>
                  <a:pt x="655164" y="2768600"/>
                </a:lnTo>
                <a:lnTo>
                  <a:pt x="670546" y="2806700"/>
                </a:lnTo>
                <a:lnTo>
                  <a:pt x="686263" y="2857500"/>
                </a:lnTo>
                <a:lnTo>
                  <a:pt x="702328" y="2895600"/>
                </a:lnTo>
                <a:lnTo>
                  <a:pt x="718751" y="2946400"/>
                </a:lnTo>
                <a:lnTo>
                  <a:pt x="735545" y="2984500"/>
                </a:lnTo>
                <a:lnTo>
                  <a:pt x="752723" y="3035300"/>
                </a:lnTo>
                <a:lnTo>
                  <a:pt x="770297" y="3073400"/>
                </a:lnTo>
                <a:lnTo>
                  <a:pt x="788278" y="3111500"/>
                </a:lnTo>
                <a:lnTo>
                  <a:pt x="806679" y="3149600"/>
                </a:lnTo>
                <a:lnTo>
                  <a:pt x="825513" y="3187700"/>
                </a:lnTo>
                <a:lnTo>
                  <a:pt x="844790" y="3225800"/>
                </a:lnTo>
                <a:lnTo>
                  <a:pt x="864523" y="3263900"/>
                </a:lnTo>
                <a:lnTo>
                  <a:pt x="884725" y="3302000"/>
                </a:lnTo>
                <a:lnTo>
                  <a:pt x="905408" y="3327400"/>
                </a:lnTo>
                <a:lnTo>
                  <a:pt x="936380" y="3378200"/>
                </a:lnTo>
                <a:lnTo>
                  <a:pt x="968150" y="3429000"/>
                </a:lnTo>
                <a:lnTo>
                  <a:pt x="1000741" y="3467100"/>
                </a:lnTo>
                <a:lnTo>
                  <a:pt x="1034173" y="3505200"/>
                </a:lnTo>
                <a:lnTo>
                  <a:pt x="1068468" y="3543300"/>
                </a:lnTo>
                <a:lnTo>
                  <a:pt x="1103645" y="3568700"/>
                </a:lnTo>
                <a:lnTo>
                  <a:pt x="1139726" y="3606800"/>
                </a:lnTo>
                <a:lnTo>
                  <a:pt x="1176732" y="3632200"/>
                </a:lnTo>
                <a:lnTo>
                  <a:pt x="1214683" y="3657600"/>
                </a:lnTo>
                <a:lnTo>
                  <a:pt x="1253602" y="3670300"/>
                </a:lnTo>
                <a:lnTo>
                  <a:pt x="1293508" y="3695700"/>
                </a:lnTo>
                <a:lnTo>
                  <a:pt x="1376366" y="3721100"/>
                </a:lnTo>
                <a:lnTo>
                  <a:pt x="1419361" y="3733800"/>
                </a:lnTo>
                <a:lnTo>
                  <a:pt x="1744382" y="3733800"/>
                </a:lnTo>
                <a:lnTo>
                  <a:pt x="1720761" y="3746500"/>
                </a:lnTo>
                <a:lnTo>
                  <a:pt x="1672596" y="3746500"/>
                </a:lnTo>
                <a:lnTo>
                  <a:pt x="1623437" y="3759200"/>
                </a:lnTo>
                <a:close/>
              </a:path>
              <a:path w="4862195" h="4445000">
                <a:moveTo>
                  <a:pt x="188060" y="1168400"/>
                </a:moveTo>
                <a:lnTo>
                  <a:pt x="0" y="1168400"/>
                </a:lnTo>
                <a:lnTo>
                  <a:pt x="0" y="1143000"/>
                </a:lnTo>
                <a:lnTo>
                  <a:pt x="31014" y="1143000"/>
                </a:lnTo>
                <a:lnTo>
                  <a:pt x="81897" y="1155700"/>
                </a:lnTo>
                <a:lnTo>
                  <a:pt x="134280" y="1155700"/>
                </a:lnTo>
                <a:lnTo>
                  <a:pt x="188060" y="1168400"/>
                </a:lnTo>
                <a:close/>
              </a:path>
              <a:path w="4862195" h="4445000">
                <a:moveTo>
                  <a:pt x="265590" y="1181100"/>
                </a:moveTo>
                <a:lnTo>
                  <a:pt x="138441" y="1181100"/>
                </a:lnTo>
                <a:lnTo>
                  <a:pt x="86232" y="1168400"/>
                </a:lnTo>
                <a:lnTo>
                  <a:pt x="262897" y="1168400"/>
                </a:lnTo>
                <a:lnTo>
                  <a:pt x="265590" y="1181100"/>
                </a:lnTo>
                <a:close/>
              </a:path>
              <a:path w="4862195" h="4445000">
                <a:moveTo>
                  <a:pt x="289413" y="1181100"/>
                </a:moveTo>
                <a:lnTo>
                  <a:pt x="266722" y="1181100"/>
                </a:lnTo>
                <a:lnTo>
                  <a:pt x="265675" y="1168400"/>
                </a:lnTo>
                <a:lnTo>
                  <a:pt x="286742" y="1168400"/>
                </a:lnTo>
                <a:lnTo>
                  <a:pt x="289413" y="1181100"/>
                </a:lnTo>
                <a:close/>
              </a:path>
              <a:path w="4862195" h="4445000">
                <a:moveTo>
                  <a:pt x="1557293" y="3822700"/>
                </a:moveTo>
                <a:lnTo>
                  <a:pt x="1412105" y="3822700"/>
                </a:lnTo>
                <a:lnTo>
                  <a:pt x="1361566" y="3810000"/>
                </a:lnTo>
                <a:lnTo>
                  <a:pt x="1327147" y="3810000"/>
                </a:lnTo>
                <a:lnTo>
                  <a:pt x="1228895" y="3771900"/>
                </a:lnTo>
                <a:lnTo>
                  <a:pt x="1167416" y="3746500"/>
                </a:lnTo>
                <a:lnTo>
                  <a:pt x="1109016" y="3721100"/>
                </a:lnTo>
                <a:lnTo>
                  <a:pt x="1053576" y="3670300"/>
                </a:lnTo>
                <a:lnTo>
                  <a:pt x="1026929" y="3657600"/>
                </a:lnTo>
                <a:lnTo>
                  <a:pt x="975706" y="3606800"/>
                </a:lnTo>
                <a:lnTo>
                  <a:pt x="927144" y="3556000"/>
                </a:lnTo>
                <a:lnTo>
                  <a:pt x="881127" y="3492500"/>
                </a:lnTo>
                <a:lnTo>
                  <a:pt x="859034" y="3467100"/>
                </a:lnTo>
                <a:lnTo>
                  <a:pt x="837533" y="3429000"/>
                </a:lnTo>
                <a:lnTo>
                  <a:pt x="816608" y="3403600"/>
                </a:lnTo>
                <a:lnTo>
                  <a:pt x="796244" y="3365500"/>
                </a:lnTo>
                <a:lnTo>
                  <a:pt x="776427" y="3327400"/>
                </a:lnTo>
                <a:lnTo>
                  <a:pt x="757142" y="3289300"/>
                </a:lnTo>
                <a:lnTo>
                  <a:pt x="738373" y="3251200"/>
                </a:lnTo>
                <a:lnTo>
                  <a:pt x="720106" y="3213100"/>
                </a:lnTo>
                <a:lnTo>
                  <a:pt x="702326" y="3175000"/>
                </a:lnTo>
                <a:lnTo>
                  <a:pt x="685019" y="3136900"/>
                </a:lnTo>
                <a:lnTo>
                  <a:pt x="668168" y="3086100"/>
                </a:lnTo>
                <a:lnTo>
                  <a:pt x="651760" y="3048000"/>
                </a:lnTo>
                <a:lnTo>
                  <a:pt x="635779" y="2997200"/>
                </a:lnTo>
                <a:lnTo>
                  <a:pt x="620211" y="2959100"/>
                </a:lnTo>
                <a:lnTo>
                  <a:pt x="605041" y="2908300"/>
                </a:lnTo>
                <a:lnTo>
                  <a:pt x="590253" y="2870200"/>
                </a:lnTo>
                <a:lnTo>
                  <a:pt x="575834" y="2819400"/>
                </a:lnTo>
                <a:lnTo>
                  <a:pt x="561767" y="2768600"/>
                </a:lnTo>
                <a:lnTo>
                  <a:pt x="548039" y="2717800"/>
                </a:lnTo>
                <a:lnTo>
                  <a:pt x="534634" y="2667000"/>
                </a:lnTo>
                <a:lnTo>
                  <a:pt x="521537" y="2616200"/>
                </a:lnTo>
                <a:lnTo>
                  <a:pt x="508734" y="2565400"/>
                </a:lnTo>
                <a:lnTo>
                  <a:pt x="496210" y="2514600"/>
                </a:lnTo>
                <a:lnTo>
                  <a:pt x="483949" y="2463800"/>
                </a:lnTo>
                <a:lnTo>
                  <a:pt x="471937" y="2413000"/>
                </a:lnTo>
                <a:lnTo>
                  <a:pt x="460160" y="2362200"/>
                </a:lnTo>
                <a:lnTo>
                  <a:pt x="448601" y="2311400"/>
                </a:lnTo>
                <a:lnTo>
                  <a:pt x="437247" y="2247900"/>
                </a:lnTo>
                <a:lnTo>
                  <a:pt x="426082" y="2197100"/>
                </a:lnTo>
                <a:lnTo>
                  <a:pt x="415091" y="2146300"/>
                </a:lnTo>
                <a:lnTo>
                  <a:pt x="404260" y="2082800"/>
                </a:lnTo>
                <a:lnTo>
                  <a:pt x="393574" y="2032000"/>
                </a:lnTo>
                <a:lnTo>
                  <a:pt x="383018" y="1968500"/>
                </a:lnTo>
                <a:lnTo>
                  <a:pt x="372577" y="1917700"/>
                </a:lnTo>
                <a:lnTo>
                  <a:pt x="362235" y="1854200"/>
                </a:lnTo>
                <a:lnTo>
                  <a:pt x="351979" y="1803400"/>
                </a:lnTo>
                <a:lnTo>
                  <a:pt x="341794" y="1739900"/>
                </a:lnTo>
                <a:lnTo>
                  <a:pt x="331663" y="1689100"/>
                </a:lnTo>
                <a:lnTo>
                  <a:pt x="321574" y="1625600"/>
                </a:lnTo>
                <a:lnTo>
                  <a:pt x="311510" y="1574800"/>
                </a:lnTo>
                <a:lnTo>
                  <a:pt x="273725" y="1346200"/>
                </a:lnTo>
                <a:lnTo>
                  <a:pt x="264847" y="1295400"/>
                </a:lnTo>
                <a:lnTo>
                  <a:pt x="255928" y="1244600"/>
                </a:lnTo>
                <a:lnTo>
                  <a:pt x="246958" y="1193800"/>
                </a:lnTo>
                <a:lnTo>
                  <a:pt x="192051" y="1181100"/>
                </a:lnTo>
                <a:lnTo>
                  <a:pt x="311569" y="1181100"/>
                </a:lnTo>
                <a:lnTo>
                  <a:pt x="314175" y="1193800"/>
                </a:lnTo>
                <a:lnTo>
                  <a:pt x="269371" y="1193800"/>
                </a:lnTo>
                <a:lnTo>
                  <a:pt x="278053" y="1244600"/>
                </a:lnTo>
                <a:lnTo>
                  <a:pt x="286694" y="1295400"/>
                </a:lnTo>
                <a:lnTo>
                  <a:pt x="331906" y="1562100"/>
                </a:lnTo>
                <a:lnTo>
                  <a:pt x="341701" y="1625600"/>
                </a:lnTo>
                <a:lnTo>
                  <a:pt x="351551" y="1676400"/>
                </a:lnTo>
                <a:lnTo>
                  <a:pt x="361470" y="1739900"/>
                </a:lnTo>
                <a:lnTo>
                  <a:pt x="371472" y="1790700"/>
                </a:lnTo>
                <a:lnTo>
                  <a:pt x="381573" y="1841500"/>
                </a:lnTo>
                <a:lnTo>
                  <a:pt x="391786" y="1905000"/>
                </a:lnTo>
                <a:lnTo>
                  <a:pt x="402126" y="1955800"/>
                </a:lnTo>
                <a:lnTo>
                  <a:pt x="412608" y="2019300"/>
                </a:lnTo>
                <a:lnTo>
                  <a:pt x="423245" y="2070100"/>
                </a:lnTo>
                <a:lnTo>
                  <a:pt x="434052" y="2120900"/>
                </a:lnTo>
                <a:lnTo>
                  <a:pt x="445045" y="2184400"/>
                </a:lnTo>
                <a:lnTo>
                  <a:pt x="456236" y="2235200"/>
                </a:lnTo>
                <a:lnTo>
                  <a:pt x="467641" y="2286000"/>
                </a:lnTo>
                <a:lnTo>
                  <a:pt x="479274" y="2349500"/>
                </a:lnTo>
                <a:lnTo>
                  <a:pt x="491149" y="2400300"/>
                </a:lnTo>
                <a:lnTo>
                  <a:pt x="503282" y="2451100"/>
                </a:lnTo>
                <a:lnTo>
                  <a:pt x="515685" y="2501900"/>
                </a:lnTo>
                <a:lnTo>
                  <a:pt x="528375" y="2552700"/>
                </a:lnTo>
                <a:lnTo>
                  <a:pt x="541364" y="2603500"/>
                </a:lnTo>
                <a:lnTo>
                  <a:pt x="554668" y="2654300"/>
                </a:lnTo>
                <a:lnTo>
                  <a:pt x="568302" y="2705100"/>
                </a:lnTo>
                <a:lnTo>
                  <a:pt x="582279" y="2755900"/>
                </a:lnTo>
                <a:lnTo>
                  <a:pt x="596614" y="2806700"/>
                </a:lnTo>
                <a:lnTo>
                  <a:pt x="611321" y="2857500"/>
                </a:lnTo>
                <a:lnTo>
                  <a:pt x="626415" y="2895600"/>
                </a:lnTo>
                <a:lnTo>
                  <a:pt x="641910" y="2946400"/>
                </a:lnTo>
                <a:lnTo>
                  <a:pt x="657821" y="2997200"/>
                </a:lnTo>
                <a:lnTo>
                  <a:pt x="674163" y="3035300"/>
                </a:lnTo>
                <a:lnTo>
                  <a:pt x="690948" y="3073400"/>
                </a:lnTo>
                <a:lnTo>
                  <a:pt x="708193" y="3124200"/>
                </a:lnTo>
                <a:lnTo>
                  <a:pt x="725912" y="3162300"/>
                </a:lnTo>
                <a:lnTo>
                  <a:pt x="744118" y="3200400"/>
                </a:lnTo>
                <a:lnTo>
                  <a:pt x="762827" y="3238500"/>
                </a:lnTo>
                <a:lnTo>
                  <a:pt x="782052" y="3276600"/>
                </a:lnTo>
                <a:lnTo>
                  <a:pt x="801809" y="3314700"/>
                </a:lnTo>
                <a:lnTo>
                  <a:pt x="822111" y="3352800"/>
                </a:lnTo>
                <a:lnTo>
                  <a:pt x="842974" y="3390900"/>
                </a:lnTo>
                <a:lnTo>
                  <a:pt x="864411" y="3429000"/>
                </a:lnTo>
                <a:lnTo>
                  <a:pt x="886437" y="3454400"/>
                </a:lnTo>
                <a:lnTo>
                  <a:pt x="909066" y="3492500"/>
                </a:lnTo>
                <a:lnTo>
                  <a:pt x="932313" y="3517900"/>
                </a:lnTo>
                <a:lnTo>
                  <a:pt x="956193" y="3543300"/>
                </a:lnTo>
                <a:lnTo>
                  <a:pt x="980719" y="3581400"/>
                </a:lnTo>
                <a:lnTo>
                  <a:pt x="1005907" y="3606800"/>
                </a:lnTo>
                <a:lnTo>
                  <a:pt x="1031770" y="3632200"/>
                </a:lnTo>
                <a:lnTo>
                  <a:pt x="1058323" y="3644900"/>
                </a:lnTo>
                <a:lnTo>
                  <a:pt x="1085581" y="3670300"/>
                </a:lnTo>
                <a:lnTo>
                  <a:pt x="1113557" y="3695700"/>
                </a:lnTo>
                <a:lnTo>
                  <a:pt x="1142267" y="3708400"/>
                </a:lnTo>
                <a:lnTo>
                  <a:pt x="1171725" y="3721100"/>
                </a:lnTo>
                <a:lnTo>
                  <a:pt x="1201945" y="3746500"/>
                </a:lnTo>
                <a:lnTo>
                  <a:pt x="1232942" y="3759200"/>
                </a:lnTo>
                <a:lnTo>
                  <a:pt x="1264730" y="3771900"/>
                </a:lnTo>
                <a:lnTo>
                  <a:pt x="1297323" y="3771900"/>
                </a:lnTo>
                <a:lnTo>
                  <a:pt x="1364985" y="3797300"/>
                </a:lnTo>
                <a:lnTo>
                  <a:pt x="1649293" y="3797300"/>
                </a:lnTo>
                <a:lnTo>
                  <a:pt x="1557293" y="3822700"/>
                </a:lnTo>
                <a:close/>
              </a:path>
              <a:path w="4862195" h="4445000">
                <a:moveTo>
                  <a:pt x="1733091" y="3695700"/>
                </a:moveTo>
                <a:lnTo>
                  <a:pt x="1524690" y="3695700"/>
                </a:lnTo>
                <a:lnTo>
                  <a:pt x="1469378" y="3683000"/>
                </a:lnTo>
                <a:lnTo>
                  <a:pt x="1384455" y="3657600"/>
                </a:lnTo>
                <a:lnTo>
                  <a:pt x="1303460" y="3632200"/>
                </a:lnTo>
                <a:lnTo>
                  <a:pt x="1264383" y="3606800"/>
                </a:lnTo>
                <a:lnTo>
                  <a:pt x="1226224" y="3581400"/>
                </a:lnTo>
                <a:lnTo>
                  <a:pt x="1188963" y="3556000"/>
                </a:lnTo>
                <a:lnTo>
                  <a:pt x="1152579" y="3517900"/>
                </a:lnTo>
                <a:lnTo>
                  <a:pt x="1117050" y="3492500"/>
                </a:lnTo>
                <a:lnTo>
                  <a:pt x="1082355" y="3454400"/>
                </a:lnTo>
                <a:lnTo>
                  <a:pt x="1048473" y="3416300"/>
                </a:lnTo>
                <a:lnTo>
                  <a:pt x="1015383" y="3378200"/>
                </a:lnTo>
                <a:lnTo>
                  <a:pt x="983063" y="3327400"/>
                </a:lnTo>
                <a:lnTo>
                  <a:pt x="951494" y="3289300"/>
                </a:lnTo>
                <a:lnTo>
                  <a:pt x="930249" y="3251200"/>
                </a:lnTo>
                <a:lnTo>
                  <a:pt x="909443" y="3213100"/>
                </a:lnTo>
                <a:lnTo>
                  <a:pt x="889064" y="3175000"/>
                </a:lnTo>
                <a:lnTo>
                  <a:pt x="869101" y="3136900"/>
                </a:lnTo>
                <a:lnTo>
                  <a:pt x="849542" y="3098800"/>
                </a:lnTo>
                <a:lnTo>
                  <a:pt x="830377" y="3060700"/>
                </a:lnTo>
                <a:lnTo>
                  <a:pt x="811593" y="3022600"/>
                </a:lnTo>
                <a:lnTo>
                  <a:pt x="793181" y="2984500"/>
                </a:lnTo>
                <a:lnTo>
                  <a:pt x="775129" y="2933700"/>
                </a:lnTo>
                <a:lnTo>
                  <a:pt x="757424" y="2895600"/>
                </a:lnTo>
                <a:lnTo>
                  <a:pt x="740057" y="2857500"/>
                </a:lnTo>
                <a:lnTo>
                  <a:pt x="723016" y="2806700"/>
                </a:lnTo>
                <a:lnTo>
                  <a:pt x="706290" y="2755900"/>
                </a:lnTo>
                <a:lnTo>
                  <a:pt x="689867" y="2717800"/>
                </a:lnTo>
                <a:lnTo>
                  <a:pt x="673737" y="2667000"/>
                </a:lnTo>
                <a:lnTo>
                  <a:pt x="657887" y="2616200"/>
                </a:lnTo>
                <a:lnTo>
                  <a:pt x="642307" y="2565400"/>
                </a:lnTo>
                <a:lnTo>
                  <a:pt x="626986" y="2527300"/>
                </a:lnTo>
                <a:lnTo>
                  <a:pt x="611912" y="2476500"/>
                </a:lnTo>
                <a:lnTo>
                  <a:pt x="597074" y="2425700"/>
                </a:lnTo>
                <a:lnTo>
                  <a:pt x="582461" y="2374900"/>
                </a:lnTo>
                <a:lnTo>
                  <a:pt x="568062" y="2324100"/>
                </a:lnTo>
                <a:lnTo>
                  <a:pt x="553865" y="2273300"/>
                </a:lnTo>
                <a:lnTo>
                  <a:pt x="539859" y="2222500"/>
                </a:lnTo>
                <a:lnTo>
                  <a:pt x="526032" y="2171700"/>
                </a:lnTo>
                <a:lnTo>
                  <a:pt x="512375" y="2108200"/>
                </a:lnTo>
                <a:lnTo>
                  <a:pt x="498875" y="2057400"/>
                </a:lnTo>
                <a:lnTo>
                  <a:pt x="485521" y="2006600"/>
                </a:lnTo>
                <a:lnTo>
                  <a:pt x="472302" y="1955800"/>
                </a:lnTo>
                <a:lnTo>
                  <a:pt x="459206" y="1905000"/>
                </a:lnTo>
                <a:lnTo>
                  <a:pt x="446223" y="1841500"/>
                </a:lnTo>
                <a:lnTo>
                  <a:pt x="433342" y="1790700"/>
                </a:lnTo>
                <a:lnTo>
                  <a:pt x="420550" y="1739900"/>
                </a:lnTo>
                <a:lnTo>
                  <a:pt x="407837" y="1689100"/>
                </a:lnTo>
                <a:lnTo>
                  <a:pt x="395192" y="1625600"/>
                </a:lnTo>
                <a:lnTo>
                  <a:pt x="382602" y="1574800"/>
                </a:lnTo>
                <a:lnTo>
                  <a:pt x="333155" y="1358900"/>
                </a:lnTo>
                <a:lnTo>
                  <a:pt x="320915" y="1308100"/>
                </a:lnTo>
                <a:lnTo>
                  <a:pt x="308631" y="1257300"/>
                </a:lnTo>
                <a:lnTo>
                  <a:pt x="296292" y="1206500"/>
                </a:lnTo>
                <a:lnTo>
                  <a:pt x="319410" y="1206500"/>
                </a:lnTo>
                <a:lnTo>
                  <a:pt x="331277" y="1257300"/>
                </a:lnTo>
                <a:lnTo>
                  <a:pt x="343093" y="1308100"/>
                </a:lnTo>
                <a:lnTo>
                  <a:pt x="354869" y="1358900"/>
                </a:lnTo>
                <a:lnTo>
                  <a:pt x="403330" y="1574800"/>
                </a:lnTo>
                <a:lnTo>
                  <a:pt x="415887" y="1625600"/>
                </a:lnTo>
                <a:lnTo>
                  <a:pt x="428500" y="1676400"/>
                </a:lnTo>
                <a:lnTo>
                  <a:pt x="441180" y="1727200"/>
                </a:lnTo>
                <a:lnTo>
                  <a:pt x="453938" y="1790700"/>
                </a:lnTo>
                <a:lnTo>
                  <a:pt x="466784" y="1841500"/>
                </a:lnTo>
                <a:lnTo>
                  <a:pt x="479730" y="1892300"/>
                </a:lnTo>
                <a:lnTo>
                  <a:pt x="492787" y="1943100"/>
                </a:lnTo>
                <a:lnTo>
                  <a:pt x="505966" y="2006600"/>
                </a:lnTo>
                <a:lnTo>
                  <a:pt x="519278" y="2057400"/>
                </a:lnTo>
                <a:lnTo>
                  <a:pt x="532734" y="2108200"/>
                </a:lnTo>
                <a:lnTo>
                  <a:pt x="546345" y="2159000"/>
                </a:lnTo>
                <a:lnTo>
                  <a:pt x="560122" y="2209800"/>
                </a:lnTo>
                <a:lnTo>
                  <a:pt x="574077" y="2260600"/>
                </a:lnTo>
                <a:lnTo>
                  <a:pt x="588221" y="2311400"/>
                </a:lnTo>
                <a:lnTo>
                  <a:pt x="602563" y="2362200"/>
                </a:lnTo>
                <a:lnTo>
                  <a:pt x="617117" y="2413000"/>
                </a:lnTo>
                <a:lnTo>
                  <a:pt x="631892" y="2463800"/>
                </a:lnTo>
                <a:lnTo>
                  <a:pt x="646900" y="2514600"/>
                </a:lnTo>
                <a:lnTo>
                  <a:pt x="662151" y="2565400"/>
                </a:lnTo>
                <a:lnTo>
                  <a:pt x="677658" y="2616200"/>
                </a:lnTo>
                <a:lnTo>
                  <a:pt x="693430" y="2654300"/>
                </a:lnTo>
                <a:lnTo>
                  <a:pt x="709479" y="2705100"/>
                </a:lnTo>
                <a:lnTo>
                  <a:pt x="725817" y="2755900"/>
                </a:lnTo>
                <a:lnTo>
                  <a:pt x="742454" y="2794000"/>
                </a:lnTo>
                <a:lnTo>
                  <a:pt x="759401" y="2844800"/>
                </a:lnTo>
                <a:lnTo>
                  <a:pt x="776669" y="2882900"/>
                </a:lnTo>
                <a:lnTo>
                  <a:pt x="794270" y="2933700"/>
                </a:lnTo>
                <a:lnTo>
                  <a:pt x="812214" y="2971800"/>
                </a:lnTo>
                <a:lnTo>
                  <a:pt x="830513" y="3009900"/>
                </a:lnTo>
                <a:lnTo>
                  <a:pt x="849177" y="3048000"/>
                </a:lnTo>
                <a:lnTo>
                  <a:pt x="868218" y="3086100"/>
                </a:lnTo>
                <a:lnTo>
                  <a:pt x="887647" y="3124200"/>
                </a:lnTo>
                <a:lnTo>
                  <a:pt x="907475" y="3162300"/>
                </a:lnTo>
                <a:lnTo>
                  <a:pt x="927713" y="3200400"/>
                </a:lnTo>
                <a:lnTo>
                  <a:pt x="948372" y="3238500"/>
                </a:lnTo>
                <a:lnTo>
                  <a:pt x="969463" y="3276600"/>
                </a:lnTo>
                <a:lnTo>
                  <a:pt x="1002720" y="3327400"/>
                </a:lnTo>
                <a:lnTo>
                  <a:pt x="1036805" y="3365500"/>
                </a:lnTo>
                <a:lnTo>
                  <a:pt x="1071743" y="3416300"/>
                </a:lnTo>
                <a:lnTo>
                  <a:pt x="1107560" y="3454400"/>
                </a:lnTo>
                <a:lnTo>
                  <a:pt x="1144282" y="3492500"/>
                </a:lnTo>
                <a:lnTo>
                  <a:pt x="1181935" y="3517900"/>
                </a:lnTo>
                <a:lnTo>
                  <a:pt x="1220543" y="3556000"/>
                </a:lnTo>
                <a:lnTo>
                  <a:pt x="1260134" y="3581400"/>
                </a:lnTo>
                <a:lnTo>
                  <a:pt x="1300732" y="3606800"/>
                </a:lnTo>
                <a:lnTo>
                  <a:pt x="1342363" y="3619500"/>
                </a:lnTo>
                <a:lnTo>
                  <a:pt x="1385054" y="3644900"/>
                </a:lnTo>
                <a:lnTo>
                  <a:pt x="1428829" y="3657600"/>
                </a:lnTo>
                <a:lnTo>
                  <a:pt x="1473715" y="3657600"/>
                </a:lnTo>
                <a:lnTo>
                  <a:pt x="1577402" y="3683000"/>
                </a:lnTo>
                <a:lnTo>
                  <a:pt x="1782381" y="3683000"/>
                </a:lnTo>
                <a:lnTo>
                  <a:pt x="1733091" y="3695700"/>
                </a:lnTo>
                <a:close/>
              </a:path>
              <a:path w="4862195" h="4445000">
                <a:moveTo>
                  <a:pt x="1817567" y="3632200"/>
                </a:moveTo>
                <a:lnTo>
                  <a:pt x="1575158" y="3632200"/>
                </a:lnTo>
                <a:lnTo>
                  <a:pt x="1523284" y="3619500"/>
                </a:lnTo>
                <a:lnTo>
                  <a:pt x="1434436" y="3594100"/>
                </a:lnTo>
                <a:lnTo>
                  <a:pt x="1391609" y="3568700"/>
                </a:lnTo>
                <a:lnTo>
                  <a:pt x="1349810" y="3556000"/>
                </a:lnTo>
                <a:lnTo>
                  <a:pt x="1309015" y="3530600"/>
                </a:lnTo>
                <a:lnTo>
                  <a:pt x="1269198" y="3505200"/>
                </a:lnTo>
                <a:lnTo>
                  <a:pt x="1230332" y="3467100"/>
                </a:lnTo>
                <a:lnTo>
                  <a:pt x="1192391" y="3441700"/>
                </a:lnTo>
                <a:lnTo>
                  <a:pt x="1155349" y="3403600"/>
                </a:lnTo>
                <a:lnTo>
                  <a:pt x="1119181" y="3365500"/>
                </a:lnTo>
                <a:lnTo>
                  <a:pt x="1083860" y="3314700"/>
                </a:lnTo>
                <a:lnTo>
                  <a:pt x="1049360" y="3276600"/>
                </a:lnTo>
                <a:lnTo>
                  <a:pt x="1015655" y="3225800"/>
                </a:lnTo>
                <a:lnTo>
                  <a:pt x="993976" y="3187700"/>
                </a:lnTo>
                <a:lnTo>
                  <a:pt x="972682" y="3149600"/>
                </a:lnTo>
                <a:lnTo>
                  <a:pt x="951765" y="3124200"/>
                </a:lnTo>
                <a:lnTo>
                  <a:pt x="931215" y="3086100"/>
                </a:lnTo>
                <a:lnTo>
                  <a:pt x="911020" y="3048000"/>
                </a:lnTo>
                <a:lnTo>
                  <a:pt x="891172" y="3009900"/>
                </a:lnTo>
                <a:lnTo>
                  <a:pt x="871661" y="2959100"/>
                </a:lnTo>
                <a:lnTo>
                  <a:pt x="852475" y="2921000"/>
                </a:lnTo>
                <a:lnTo>
                  <a:pt x="833606" y="2882900"/>
                </a:lnTo>
                <a:lnTo>
                  <a:pt x="815043" y="2832100"/>
                </a:lnTo>
                <a:lnTo>
                  <a:pt x="796777" y="2794000"/>
                </a:lnTo>
                <a:lnTo>
                  <a:pt x="778796" y="2743200"/>
                </a:lnTo>
                <a:lnTo>
                  <a:pt x="761092" y="2705100"/>
                </a:lnTo>
                <a:lnTo>
                  <a:pt x="743654" y="2654300"/>
                </a:lnTo>
                <a:lnTo>
                  <a:pt x="726472" y="2616200"/>
                </a:lnTo>
                <a:lnTo>
                  <a:pt x="709536" y="2565400"/>
                </a:lnTo>
                <a:lnTo>
                  <a:pt x="692837" y="2514600"/>
                </a:lnTo>
                <a:lnTo>
                  <a:pt x="676363" y="2463800"/>
                </a:lnTo>
                <a:lnTo>
                  <a:pt x="660106" y="2413000"/>
                </a:lnTo>
                <a:lnTo>
                  <a:pt x="644055" y="2374900"/>
                </a:lnTo>
                <a:lnTo>
                  <a:pt x="628200" y="2324100"/>
                </a:lnTo>
                <a:lnTo>
                  <a:pt x="612531" y="2273300"/>
                </a:lnTo>
                <a:lnTo>
                  <a:pt x="597038" y="2222500"/>
                </a:lnTo>
                <a:lnTo>
                  <a:pt x="581711" y="2171700"/>
                </a:lnTo>
                <a:lnTo>
                  <a:pt x="566540" y="2120900"/>
                </a:lnTo>
                <a:lnTo>
                  <a:pt x="551515" y="2057400"/>
                </a:lnTo>
                <a:lnTo>
                  <a:pt x="536626" y="2006600"/>
                </a:lnTo>
                <a:lnTo>
                  <a:pt x="521864" y="1955800"/>
                </a:lnTo>
                <a:lnTo>
                  <a:pt x="507217" y="1905000"/>
                </a:lnTo>
                <a:lnTo>
                  <a:pt x="492676" y="1854200"/>
                </a:lnTo>
                <a:lnTo>
                  <a:pt x="478231" y="1803400"/>
                </a:lnTo>
                <a:lnTo>
                  <a:pt x="463872" y="1752600"/>
                </a:lnTo>
                <a:lnTo>
                  <a:pt x="449589" y="1689100"/>
                </a:lnTo>
                <a:lnTo>
                  <a:pt x="435371" y="1638300"/>
                </a:lnTo>
                <a:lnTo>
                  <a:pt x="421210" y="1587500"/>
                </a:lnTo>
                <a:lnTo>
                  <a:pt x="369085" y="1397000"/>
                </a:lnTo>
                <a:lnTo>
                  <a:pt x="357080" y="1346200"/>
                </a:lnTo>
                <a:lnTo>
                  <a:pt x="345041" y="1295400"/>
                </a:lnTo>
                <a:lnTo>
                  <a:pt x="332964" y="1257300"/>
                </a:lnTo>
                <a:lnTo>
                  <a:pt x="320841" y="1206500"/>
                </a:lnTo>
                <a:lnTo>
                  <a:pt x="550118" y="1206500"/>
                </a:lnTo>
                <a:lnTo>
                  <a:pt x="563364" y="1219200"/>
                </a:lnTo>
                <a:lnTo>
                  <a:pt x="344450" y="1219200"/>
                </a:lnTo>
                <a:lnTo>
                  <a:pt x="358392" y="1270000"/>
                </a:lnTo>
                <a:lnTo>
                  <a:pt x="372276" y="1320800"/>
                </a:lnTo>
                <a:lnTo>
                  <a:pt x="386112" y="1371600"/>
                </a:lnTo>
                <a:lnTo>
                  <a:pt x="441801" y="1587500"/>
                </a:lnTo>
                <a:lnTo>
                  <a:pt x="455926" y="1638300"/>
                </a:lnTo>
                <a:lnTo>
                  <a:pt x="470107" y="1689100"/>
                </a:lnTo>
                <a:lnTo>
                  <a:pt x="484353" y="1739900"/>
                </a:lnTo>
                <a:lnTo>
                  <a:pt x="498674" y="1790700"/>
                </a:lnTo>
                <a:lnTo>
                  <a:pt x="513080" y="1841500"/>
                </a:lnTo>
                <a:lnTo>
                  <a:pt x="527580" y="1905000"/>
                </a:lnTo>
                <a:lnTo>
                  <a:pt x="542185" y="1955800"/>
                </a:lnTo>
                <a:lnTo>
                  <a:pt x="556904" y="2006600"/>
                </a:lnTo>
                <a:lnTo>
                  <a:pt x="571747" y="2057400"/>
                </a:lnTo>
                <a:lnTo>
                  <a:pt x="586725" y="2108200"/>
                </a:lnTo>
                <a:lnTo>
                  <a:pt x="601846" y="2159000"/>
                </a:lnTo>
                <a:lnTo>
                  <a:pt x="617121" y="2209800"/>
                </a:lnTo>
                <a:lnTo>
                  <a:pt x="632559" y="2260600"/>
                </a:lnTo>
                <a:lnTo>
                  <a:pt x="648171" y="2311400"/>
                </a:lnTo>
                <a:lnTo>
                  <a:pt x="663967" y="2362200"/>
                </a:lnTo>
                <a:lnTo>
                  <a:pt x="679955" y="2413000"/>
                </a:lnTo>
                <a:lnTo>
                  <a:pt x="696147" y="2463800"/>
                </a:lnTo>
                <a:lnTo>
                  <a:pt x="712551" y="2501900"/>
                </a:lnTo>
                <a:lnTo>
                  <a:pt x="729178" y="2552700"/>
                </a:lnTo>
                <a:lnTo>
                  <a:pt x="746038" y="2603500"/>
                </a:lnTo>
                <a:lnTo>
                  <a:pt x="763140" y="2654300"/>
                </a:lnTo>
                <a:lnTo>
                  <a:pt x="780494" y="2692400"/>
                </a:lnTo>
                <a:lnTo>
                  <a:pt x="798110" y="2743200"/>
                </a:lnTo>
                <a:lnTo>
                  <a:pt x="815998" y="2781300"/>
                </a:lnTo>
                <a:lnTo>
                  <a:pt x="834169" y="2832100"/>
                </a:lnTo>
                <a:lnTo>
                  <a:pt x="852631" y="2870200"/>
                </a:lnTo>
                <a:lnTo>
                  <a:pt x="871394" y="2908300"/>
                </a:lnTo>
                <a:lnTo>
                  <a:pt x="890469" y="2959100"/>
                </a:lnTo>
                <a:lnTo>
                  <a:pt x="909865" y="2997200"/>
                </a:lnTo>
                <a:lnTo>
                  <a:pt x="929592" y="3035300"/>
                </a:lnTo>
                <a:lnTo>
                  <a:pt x="949660" y="3073400"/>
                </a:lnTo>
                <a:lnTo>
                  <a:pt x="970078" y="3111500"/>
                </a:lnTo>
                <a:lnTo>
                  <a:pt x="990858" y="3149600"/>
                </a:lnTo>
                <a:lnTo>
                  <a:pt x="1012008" y="3175000"/>
                </a:lnTo>
                <a:lnTo>
                  <a:pt x="1033538" y="3213100"/>
                </a:lnTo>
                <a:lnTo>
                  <a:pt x="1066493" y="3263900"/>
                </a:lnTo>
                <a:lnTo>
                  <a:pt x="1100204" y="3302000"/>
                </a:lnTo>
                <a:lnTo>
                  <a:pt x="1134694" y="3352800"/>
                </a:lnTo>
                <a:lnTo>
                  <a:pt x="1169991" y="3390900"/>
                </a:lnTo>
                <a:lnTo>
                  <a:pt x="1206119" y="3416300"/>
                </a:lnTo>
                <a:lnTo>
                  <a:pt x="1243103" y="3454400"/>
                </a:lnTo>
                <a:lnTo>
                  <a:pt x="1280970" y="3479800"/>
                </a:lnTo>
                <a:lnTo>
                  <a:pt x="1319744" y="3505200"/>
                </a:lnTo>
                <a:lnTo>
                  <a:pt x="1359450" y="3530600"/>
                </a:lnTo>
                <a:lnTo>
                  <a:pt x="1400115" y="3556000"/>
                </a:lnTo>
                <a:lnTo>
                  <a:pt x="1484421" y="3581400"/>
                </a:lnTo>
                <a:lnTo>
                  <a:pt x="1528112" y="3594100"/>
                </a:lnTo>
                <a:lnTo>
                  <a:pt x="1633366" y="3619500"/>
                </a:lnTo>
                <a:lnTo>
                  <a:pt x="1863136" y="3619500"/>
                </a:lnTo>
                <a:lnTo>
                  <a:pt x="1817567" y="3632200"/>
                </a:lnTo>
                <a:close/>
              </a:path>
              <a:path w="4862195" h="4445000">
                <a:moveTo>
                  <a:pt x="1829158" y="3581400"/>
                </a:moveTo>
                <a:lnTo>
                  <a:pt x="1681515" y="3581400"/>
                </a:lnTo>
                <a:lnTo>
                  <a:pt x="1577168" y="3556000"/>
                </a:lnTo>
                <a:lnTo>
                  <a:pt x="1490887" y="3530600"/>
                </a:lnTo>
                <a:lnTo>
                  <a:pt x="1449206" y="3505200"/>
                </a:lnTo>
                <a:lnTo>
                  <a:pt x="1408463" y="3492500"/>
                </a:lnTo>
                <a:lnTo>
                  <a:pt x="1368634" y="3467100"/>
                </a:lnTo>
                <a:lnTo>
                  <a:pt x="1329693" y="3441700"/>
                </a:lnTo>
                <a:lnTo>
                  <a:pt x="1291614" y="3403600"/>
                </a:lnTo>
                <a:lnTo>
                  <a:pt x="1254373" y="3378200"/>
                </a:lnTo>
                <a:lnTo>
                  <a:pt x="1217944" y="3340100"/>
                </a:lnTo>
                <a:lnTo>
                  <a:pt x="1182301" y="3302000"/>
                </a:lnTo>
                <a:lnTo>
                  <a:pt x="1147419" y="3251200"/>
                </a:lnTo>
                <a:lnTo>
                  <a:pt x="1113273" y="3213100"/>
                </a:lnTo>
                <a:lnTo>
                  <a:pt x="1079838" y="3162300"/>
                </a:lnTo>
                <a:lnTo>
                  <a:pt x="1057137" y="3124200"/>
                </a:lnTo>
                <a:lnTo>
                  <a:pt x="1034784" y="3098800"/>
                </a:lnTo>
                <a:lnTo>
                  <a:pt x="1012768" y="3060700"/>
                </a:lnTo>
                <a:lnTo>
                  <a:pt x="991081" y="3022600"/>
                </a:lnTo>
                <a:lnTo>
                  <a:pt x="969712" y="2984500"/>
                </a:lnTo>
                <a:lnTo>
                  <a:pt x="948654" y="2933700"/>
                </a:lnTo>
                <a:lnTo>
                  <a:pt x="927897" y="2895600"/>
                </a:lnTo>
                <a:lnTo>
                  <a:pt x="907430" y="2857500"/>
                </a:lnTo>
                <a:lnTo>
                  <a:pt x="887246" y="2806700"/>
                </a:lnTo>
                <a:lnTo>
                  <a:pt x="867335" y="2768600"/>
                </a:lnTo>
                <a:lnTo>
                  <a:pt x="847687" y="2717800"/>
                </a:lnTo>
                <a:lnTo>
                  <a:pt x="828293" y="2679700"/>
                </a:lnTo>
                <a:lnTo>
                  <a:pt x="809144" y="2628900"/>
                </a:lnTo>
                <a:lnTo>
                  <a:pt x="790231" y="2590800"/>
                </a:lnTo>
                <a:lnTo>
                  <a:pt x="771544" y="2540000"/>
                </a:lnTo>
                <a:lnTo>
                  <a:pt x="753075" y="2489200"/>
                </a:lnTo>
                <a:lnTo>
                  <a:pt x="734813" y="2438400"/>
                </a:lnTo>
                <a:lnTo>
                  <a:pt x="716749" y="2387600"/>
                </a:lnTo>
                <a:lnTo>
                  <a:pt x="698875" y="2336800"/>
                </a:lnTo>
                <a:lnTo>
                  <a:pt x="681181" y="2286000"/>
                </a:lnTo>
                <a:lnTo>
                  <a:pt x="663657" y="2235200"/>
                </a:lnTo>
                <a:lnTo>
                  <a:pt x="646295" y="2184400"/>
                </a:lnTo>
                <a:lnTo>
                  <a:pt x="629085" y="2133600"/>
                </a:lnTo>
                <a:lnTo>
                  <a:pt x="612017" y="2082800"/>
                </a:lnTo>
                <a:lnTo>
                  <a:pt x="595083" y="2032000"/>
                </a:lnTo>
                <a:lnTo>
                  <a:pt x="578274" y="1981200"/>
                </a:lnTo>
                <a:lnTo>
                  <a:pt x="561579" y="1930400"/>
                </a:lnTo>
                <a:lnTo>
                  <a:pt x="544990" y="1866900"/>
                </a:lnTo>
                <a:lnTo>
                  <a:pt x="528497" y="1816100"/>
                </a:lnTo>
                <a:lnTo>
                  <a:pt x="512092" y="1765300"/>
                </a:lnTo>
                <a:lnTo>
                  <a:pt x="495764" y="1714500"/>
                </a:lnTo>
                <a:lnTo>
                  <a:pt x="479505" y="1663700"/>
                </a:lnTo>
                <a:lnTo>
                  <a:pt x="463305" y="1600200"/>
                </a:lnTo>
                <a:lnTo>
                  <a:pt x="402617" y="1409700"/>
                </a:lnTo>
                <a:lnTo>
                  <a:pt x="374055" y="1308100"/>
                </a:lnTo>
                <a:lnTo>
                  <a:pt x="359713" y="1257300"/>
                </a:lnTo>
                <a:lnTo>
                  <a:pt x="345326" y="1219200"/>
                </a:lnTo>
                <a:lnTo>
                  <a:pt x="369449" y="1219200"/>
                </a:lnTo>
                <a:lnTo>
                  <a:pt x="383126" y="1270000"/>
                </a:lnTo>
                <a:lnTo>
                  <a:pt x="396793" y="1308100"/>
                </a:lnTo>
                <a:lnTo>
                  <a:pt x="410458" y="1358900"/>
                </a:lnTo>
                <a:lnTo>
                  <a:pt x="424128" y="1397000"/>
                </a:lnTo>
                <a:lnTo>
                  <a:pt x="483696" y="1600200"/>
                </a:lnTo>
                <a:lnTo>
                  <a:pt x="499857" y="1651000"/>
                </a:lnTo>
                <a:lnTo>
                  <a:pt x="516076" y="1701800"/>
                </a:lnTo>
                <a:lnTo>
                  <a:pt x="532363" y="1765300"/>
                </a:lnTo>
                <a:lnTo>
                  <a:pt x="548727" y="1816100"/>
                </a:lnTo>
                <a:lnTo>
                  <a:pt x="565177" y="1866900"/>
                </a:lnTo>
                <a:lnTo>
                  <a:pt x="581722" y="1917700"/>
                </a:lnTo>
                <a:lnTo>
                  <a:pt x="598371" y="1968500"/>
                </a:lnTo>
                <a:lnTo>
                  <a:pt x="615133" y="2019300"/>
                </a:lnTo>
                <a:lnTo>
                  <a:pt x="632017" y="2070100"/>
                </a:lnTo>
                <a:lnTo>
                  <a:pt x="649033" y="2133600"/>
                </a:lnTo>
                <a:lnTo>
                  <a:pt x="666190" y="2184400"/>
                </a:lnTo>
                <a:lnTo>
                  <a:pt x="683496" y="2235200"/>
                </a:lnTo>
                <a:lnTo>
                  <a:pt x="700961" y="2286000"/>
                </a:lnTo>
                <a:lnTo>
                  <a:pt x="718594" y="2336800"/>
                </a:lnTo>
                <a:lnTo>
                  <a:pt x="736404" y="2387600"/>
                </a:lnTo>
                <a:lnTo>
                  <a:pt x="754401" y="2425700"/>
                </a:lnTo>
                <a:lnTo>
                  <a:pt x="772592" y="2476500"/>
                </a:lnTo>
                <a:lnTo>
                  <a:pt x="790988" y="2527300"/>
                </a:lnTo>
                <a:lnTo>
                  <a:pt x="809597" y="2578100"/>
                </a:lnTo>
                <a:lnTo>
                  <a:pt x="828428" y="2616200"/>
                </a:lnTo>
                <a:lnTo>
                  <a:pt x="847492" y="2667000"/>
                </a:lnTo>
                <a:lnTo>
                  <a:pt x="866796" y="2717800"/>
                </a:lnTo>
                <a:lnTo>
                  <a:pt x="886350" y="2755900"/>
                </a:lnTo>
                <a:lnTo>
                  <a:pt x="906163" y="2806700"/>
                </a:lnTo>
                <a:lnTo>
                  <a:pt x="926244" y="2844800"/>
                </a:lnTo>
                <a:lnTo>
                  <a:pt x="946602" y="2882900"/>
                </a:lnTo>
                <a:lnTo>
                  <a:pt x="967246" y="2933700"/>
                </a:lnTo>
                <a:lnTo>
                  <a:pt x="988186" y="2971800"/>
                </a:lnTo>
                <a:lnTo>
                  <a:pt x="1009431" y="3009900"/>
                </a:lnTo>
                <a:lnTo>
                  <a:pt x="1030989" y="3048000"/>
                </a:lnTo>
                <a:lnTo>
                  <a:pt x="1052870" y="3086100"/>
                </a:lnTo>
                <a:lnTo>
                  <a:pt x="1075082" y="3111500"/>
                </a:lnTo>
                <a:lnTo>
                  <a:pt x="1097636" y="3149600"/>
                </a:lnTo>
                <a:lnTo>
                  <a:pt x="1130343" y="3200400"/>
                </a:lnTo>
                <a:lnTo>
                  <a:pt x="1163725" y="3238500"/>
                </a:lnTo>
                <a:lnTo>
                  <a:pt x="1197806" y="3289300"/>
                </a:lnTo>
                <a:lnTo>
                  <a:pt x="1232610" y="3327400"/>
                </a:lnTo>
                <a:lnTo>
                  <a:pt x="1268162" y="3352800"/>
                </a:lnTo>
                <a:lnTo>
                  <a:pt x="1304488" y="3390900"/>
                </a:lnTo>
                <a:lnTo>
                  <a:pt x="1341611" y="3416300"/>
                </a:lnTo>
                <a:lnTo>
                  <a:pt x="1379556" y="3441700"/>
                </a:lnTo>
                <a:lnTo>
                  <a:pt x="1418349" y="3467100"/>
                </a:lnTo>
                <a:lnTo>
                  <a:pt x="1458014" y="3492500"/>
                </a:lnTo>
                <a:lnTo>
                  <a:pt x="1540059" y="3517900"/>
                </a:lnTo>
                <a:lnTo>
                  <a:pt x="1582488" y="3530600"/>
                </a:lnTo>
                <a:lnTo>
                  <a:pt x="1690262" y="3556000"/>
                </a:lnTo>
                <a:lnTo>
                  <a:pt x="1967946" y="3556000"/>
                </a:lnTo>
                <a:lnTo>
                  <a:pt x="1922542" y="3568700"/>
                </a:lnTo>
                <a:lnTo>
                  <a:pt x="1876304" y="3568700"/>
                </a:lnTo>
                <a:lnTo>
                  <a:pt x="1829158" y="3581400"/>
                </a:lnTo>
                <a:close/>
              </a:path>
              <a:path w="4862195" h="4445000">
                <a:moveTo>
                  <a:pt x="1937703" y="3517900"/>
                </a:moveTo>
                <a:lnTo>
                  <a:pt x="1738212" y="3517900"/>
                </a:lnTo>
                <a:lnTo>
                  <a:pt x="1631074" y="3492500"/>
                </a:lnTo>
                <a:lnTo>
                  <a:pt x="1547345" y="3467100"/>
                </a:lnTo>
                <a:lnTo>
                  <a:pt x="1506806" y="3441700"/>
                </a:lnTo>
                <a:lnTo>
                  <a:pt x="1467116" y="3416300"/>
                </a:lnTo>
                <a:lnTo>
                  <a:pt x="1428252" y="3390900"/>
                </a:lnTo>
                <a:lnTo>
                  <a:pt x="1390188" y="3365500"/>
                </a:lnTo>
                <a:lnTo>
                  <a:pt x="1352900" y="3340100"/>
                </a:lnTo>
                <a:lnTo>
                  <a:pt x="1316362" y="3302000"/>
                </a:lnTo>
                <a:lnTo>
                  <a:pt x="1280550" y="3276600"/>
                </a:lnTo>
                <a:lnTo>
                  <a:pt x="1245439" y="3238500"/>
                </a:lnTo>
                <a:lnTo>
                  <a:pt x="1211004" y="3200400"/>
                </a:lnTo>
                <a:lnTo>
                  <a:pt x="1177221" y="3149600"/>
                </a:lnTo>
                <a:lnTo>
                  <a:pt x="1144064" y="3098800"/>
                </a:lnTo>
                <a:lnTo>
                  <a:pt x="1120995" y="3073400"/>
                </a:lnTo>
                <a:lnTo>
                  <a:pt x="1098207" y="3035300"/>
                </a:lnTo>
                <a:lnTo>
                  <a:pt x="1075691" y="2997200"/>
                </a:lnTo>
                <a:lnTo>
                  <a:pt x="1053441" y="2959100"/>
                </a:lnTo>
                <a:lnTo>
                  <a:pt x="1031448" y="2921000"/>
                </a:lnTo>
                <a:lnTo>
                  <a:pt x="1009706" y="2882900"/>
                </a:lnTo>
                <a:lnTo>
                  <a:pt x="988207" y="2844800"/>
                </a:lnTo>
                <a:lnTo>
                  <a:pt x="966943" y="2794000"/>
                </a:lnTo>
                <a:lnTo>
                  <a:pt x="945908" y="2755900"/>
                </a:lnTo>
                <a:lnTo>
                  <a:pt x="925093" y="2717800"/>
                </a:lnTo>
                <a:lnTo>
                  <a:pt x="904492" y="2667000"/>
                </a:lnTo>
                <a:lnTo>
                  <a:pt x="884096" y="2628900"/>
                </a:lnTo>
                <a:lnTo>
                  <a:pt x="863899" y="2578100"/>
                </a:lnTo>
                <a:lnTo>
                  <a:pt x="843893" y="2527300"/>
                </a:lnTo>
                <a:lnTo>
                  <a:pt x="824071" y="2489200"/>
                </a:lnTo>
                <a:lnTo>
                  <a:pt x="804425" y="2438400"/>
                </a:lnTo>
                <a:lnTo>
                  <a:pt x="784948" y="2387600"/>
                </a:lnTo>
                <a:lnTo>
                  <a:pt x="765632" y="2336800"/>
                </a:lnTo>
                <a:lnTo>
                  <a:pt x="746471" y="2286000"/>
                </a:lnTo>
                <a:lnTo>
                  <a:pt x="727456" y="2247900"/>
                </a:lnTo>
                <a:lnTo>
                  <a:pt x="708580" y="2197100"/>
                </a:lnTo>
                <a:lnTo>
                  <a:pt x="689837" y="2146300"/>
                </a:lnTo>
                <a:lnTo>
                  <a:pt x="671217" y="2095500"/>
                </a:lnTo>
                <a:lnTo>
                  <a:pt x="652715" y="2044700"/>
                </a:lnTo>
                <a:lnTo>
                  <a:pt x="634322" y="1993900"/>
                </a:lnTo>
                <a:lnTo>
                  <a:pt x="616031" y="1943100"/>
                </a:lnTo>
                <a:lnTo>
                  <a:pt x="597836" y="1879600"/>
                </a:lnTo>
                <a:lnTo>
                  <a:pt x="579727" y="1828800"/>
                </a:lnTo>
                <a:lnTo>
                  <a:pt x="561698" y="1778000"/>
                </a:lnTo>
                <a:lnTo>
                  <a:pt x="543742" y="1727200"/>
                </a:lnTo>
                <a:lnTo>
                  <a:pt x="508018" y="1625600"/>
                </a:lnTo>
                <a:lnTo>
                  <a:pt x="438381" y="1422400"/>
                </a:lnTo>
                <a:lnTo>
                  <a:pt x="404119" y="1320800"/>
                </a:lnTo>
                <a:lnTo>
                  <a:pt x="369662" y="1219200"/>
                </a:lnTo>
                <a:lnTo>
                  <a:pt x="574890" y="1219200"/>
                </a:lnTo>
                <a:lnTo>
                  <a:pt x="586432" y="1231900"/>
                </a:lnTo>
                <a:lnTo>
                  <a:pt x="397502" y="1231900"/>
                </a:lnTo>
                <a:lnTo>
                  <a:pt x="429202" y="1333500"/>
                </a:lnTo>
                <a:lnTo>
                  <a:pt x="445056" y="1371600"/>
                </a:lnTo>
                <a:lnTo>
                  <a:pt x="460922" y="1422400"/>
                </a:lnTo>
                <a:lnTo>
                  <a:pt x="528151" y="1612900"/>
                </a:lnTo>
                <a:lnTo>
                  <a:pt x="545943" y="1676400"/>
                </a:lnTo>
                <a:lnTo>
                  <a:pt x="563793" y="1727200"/>
                </a:lnTo>
                <a:lnTo>
                  <a:pt x="581707" y="1778000"/>
                </a:lnTo>
                <a:lnTo>
                  <a:pt x="599693" y="1828800"/>
                </a:lnTo>
                <a:lnTo>
                  <a:pt x="617757" y="1879600"/>
                </a:lnTo>
                <a:lnTo>
                  <a:pt x="635908" y="1930400"/>
                </a:lnTo>
                <a:lnTo>
                  <a:pt x="654151" y="1981200"/>
                </a:lnTo>
                <a:lnTo>
                  <a:pt x="672495" y="2032000"/>
                </a:lnTo>
                <a:lnTo>
                  <a:pt x="690946" y="2082800"/>
                </a:lnTo>
                <a:lnTo>
                  <a:pt x="709513" y="2133600"/>
                </a:lnTo>
                <a:lnTo>
                  <a:pt x="728201" y="2184400"/>
                </a:lnTo>
                <a:lnTo>
                  <a:pt x="747019" y="2235200"/>
                </a:lnTo>
                <a:lnTo>
                  <a:pt x="765974" y="2286000"/>
                </a:lnTo>
                <a:lnTo>
                  <a:pt x="785072" y="2336800"/>
                </a:lnTo>
                <a:lnTo>
                  <a:pt x="804321" y="2374900"/>
                </a:lnTo>
                <a:lnTo>
                  <a:pt x="823729" y="2425700"/>
                </a:lnTo>
                <a:lnTo>
                  <a:pt x="843302" y="2476500"/>
                </a:lnTo>
                <a:lnTo>
                  <a:pt x="863048" y="2527300"/>
                </a:lnTo>
                <a:lnTo>
                  <a:pt x="882973" y="2565400"/>
                </a:lnTo>
                <a:lnTo>
                  <a:pt x="903086" y="2616200"/>
                </a:lnTo>
                <a:lnTo>
                  <a:pt x="923393" y="2654300"/>
                </a:lnTo>
                <a:lnTo>
                  <a:pt x="943902" y="2705100"/>
                </a:lnTo>
                <a:lnTo>
                  <a:pt x="964620" y="2743200"/>
                </a:lnTo>
                <a:lnTo>
                  <a:pt x="985553" y="2794000"/>
                </a:lnTo>
                <a:lnTo>
                  <a:pt x="1006710" y="2832100"/>
                </a:lnTo>
                <a:lnTo>
                  <a:pt x="1028098" y="2870200"/>
                </a:lnTo>
                <a:lnTo>
                  <a:pt x="1049723" y="2908300"/>
                </a:lnTo>
                <a:lnTo>
                  <a:pt x="1071593" y="2946400"/>
                </a:lnTo>
                <a:lnTo>
                  <a:pt x="1093716" y="2984500"/>
                </a:lnTo>
                <a:lnTo>
                  <a:pt x="1116098" y="3022600"/>
                </a:lnTo>
                <a:lnTo>
                  <a:pt x="1138746" y="3060700"/>
                </a:lnTo>
                <a:lnTo>
                  <a:pt x="1161669" y="3086100"/>
                </a:lnTo>
                <a:lnTo>
                  <a:pt x="1196866" y="3136900"/>
                </a:lnTo>
                <a:lnTo>
                  <a:pt x="1232762" y="3187700"/>
                </a:lnTo>
                <a:lnTo>
                  <a:pt x="1269386" y="3225800"/>
                </a:lnTo>
                <a:lnTo>
                  <a:pt x="1306771" y="3263900"/>
                </a:lnTo>
                <a:lnTo>
                  <a:pt x="1344947" y="3302000"/>
                </a:lnTo>
                <a:lnTo>
                  <a:pt x="1383944" y="3340100"/>
                </a:lnTo>
                <a:lnTo>
                  <a:pt x="1423794" y="3365500"/>
                </a:lnTo>
                <a:lnTo>
                  <a:pt x="1464527" y="3390900"/>
                </a:lnTo>
                <a:lnTo>
                  <a:pt x="1506174" y="3416300"/>
                </a:lnTo>
                <a:lnTo>
                  <a:pt x="1548766" y="3441700"/>
                </a:lnTo>
                <a:lnTo>
                  <a:pt x="1636907" y="3467100"/>
                </a:lnTo>
                <a:lnTo>
                  <a:pt x="1800573" y="3505200"/>
                </a:lnTo>
                <a:lnTo>
                  <a:pt x="1984989" y="3505200"/>
                </a:lnTo>
                <a:lnTo>
                  <a:pt x="1937703" y="3517900"/>
                </a:lnTo>
                <a:close/>
              </a:path>
              <a:path w="4862195" h="4445000">
                <a:moveTo>
                  <a:pt x="1999899" y="3467100"/>
                </a:moveTo>
                <a:lnTo>
                  <a:pt x="1848196" y="3467100"/>
                </a:lnTo>
                <a:lnTo>
                  <a:pt x="1684959" y="3429000"/>
                </a:lnTo>
                <a:lnTo>
                  <a:pt x="1640576" y="3416300"/>
                </a:lnTo>
                <a:lnTo>
                  <a:pt x="1597143" y="3390900"/>
                </a:lnTo>
                <a:lnTo>
                  <a:pt x="1554630" y="3365500"/>
                </a:lnTo>
                <a:lnTo>
                  <a:pt x="1513004" y="3352800"/>
                </a:lnTo>
                <a:lnTo>
                  <a:pt x="1472235" y="3314700"/>
                </a:lnTo>
                <a:lnTo>
                  <a:pt x="1432293" y="3289300"/>
                </a:lnTo>
                <a:lnTo>
                  <a:pt x="1393145" y="3251200"/>
                </a:lnTo>
                <a:lnTo>
                  <a:pt x="1354761" y="3225800"/>
                </a:lnTo>
                <a:lnTo>
                  <a:pt x="1317111" y="3175000"/>
                </a:lnTo>
                <a:lnTo>
                  <a:pt x="1280162" y="3136900"/>
                </a:lnTo>
                <a:lnTo>
                  <a:pt x="1243884" y="3098800"/>
                </a:lnTo>
                <a:lnTo>
                  <a:pt x="1208246" y="3048000"/>
                </a:lnTo>
                <a:lnTo>
                  <a:pt x="1184907" y="3009900"/>
                </a:lnTo>
                <a:lnTo>
                  <a:pt x="1161775" y="2971800"/>
                </a:lnTo>
                <a:lnTo>
                  <a:pt x="1138843" y="2933700"/>
                </a:lnTo>
                <a:lnTo>
                  <a:pt x="1116108" y="2895600"/>
                </a:lnTo>
                <a:lnTo>
                  <a:pt x="1093563" y="2857500"/>
                </a:lnTo>
                <a:lnTo>
                  <a:pt x="1071204" y="2819400"/>
                </a:lnTo>
                <a:lnTo>
                  <a:pt x="1049026" y="2781300"/>
                </a:lnTo>
                <a:lnTo>
                  <a:pt x="1027022" y="2743200"/>
                </a:lnTo>
                <a:lnTo>
                  <a:pt x="1005189" y="2705100"/>
                </a:lnTo>
                <a:lnTo>
                  <a:pt x="983520" y="2654300"/>
                </a:lnTo>
                <a:lnTo>
                  <a:pt x="962011" y="2616200"/>
                </a:lnTo>
                <a:lnTo>
                  <a:pt x="940656" y="2578100"/>
                </a:lnTo>
                <a:lnTo>
                  <a:pt x="919450" y="2527300"/>
                </a:lnTo>
                <a:lnTo>
                  <a:pt x="898389" y="2476500"/>
                </a:lnTo>
                <a:lnTo>
                  <a:pt x="877465" y="2438400"/>
                </a:lnTo>
                <a:lnTo>
                  <a:pt x="856676" y="2387600"/>
                </a:lnTo>
                <a:lnTo>
                  <a:pt x="836014" y="2349500"/>
                </a:lnTo>
                <a:lnTo>
                  <a:pt x="815476" y="2298700"/>
                </a:lnTo>
                <a:lnTo>
                  <a:pt x="795056" y="2247900"/>
                </a:lnTo>
                <a:lnTo>
                  <a:pt x="774748" y="2197100"/>
                </a:lnTo>
                <a:lnTo>
                  <a:pt x="754547" y="2146300"/>
                </a:lnTo>
                <a:lnTo>
                  <a:pt x="734449" y="2108200"/>
                </a:lnTo>
                <a:lnTo>
                  <a:pt x="714448" y="2057400"/>
                </a:lnTo>
                <a:lnTo>
                  <a:pt x="694539" y="2006600"/>
                </a:lnTo>
                <a:lnTo>
                  <a:pt x="674716" y="1955800"/>
                </a:lnTo>
                <a:lnTo>
                  <a:pt x="635309" y="1854200"/>
                </a:lnTo>
                <a:lnTo>
                  <a:pt x="596186" y="1752600"/>
                </a:lnTo>
                <a:lnTo>
                  <a:pt x="557305" y="1651000"/>
                </a:lnTo>
                <a:lnTo>
                  <a:pt x="484181" y="1460500"/>
                </a:lnTo>
                <a:lnTo>
                  <a:pt x="466916" y="1409700"/>
                </a:lnTo>
                <a:lnTo>
                  <a:pt x="449619" y="1371600"/>
                </a:lnTo>
                <a:lnTo>
                  <a:pt x="432286" y="1320800"/>
                </a:lnTo>
                <a:lnTo>
                  <a:pt x="414915" y="1282700"/>
                </a:lnTo>
                <a:lnTo>
                  <a:pt x="397502" y="1231900"/>
                </a:lnTo>
                <a:lnTo>
                  <a:pt x="586432" y="1231900"/>
                </a:lnTo>
                <a:lnTo>
                  <a:pt x="597974" y="1244600"/>
                </a:lnTo>
                <a:lnTo>
                  <a:pt x="609535" y="1244600"/>
                </a:lnTo>
                <a:lnTo>
                  <a:pt x="623878" y="1257300"/>
                </a:lnTo>
                <a:lnTo>
                  <a:pt x="426644" y="1257300"/>
                </a:lnTo>
                <a:lnTo>
                  <a:pt x="445256" y="1295400"/>
                </a:lnTo>
                <a:lnTo>
                  <a:pt x="501174" y="1447800"/>
                </a:lnTo>
                <a:lnTo>
                  <a:pt x="578383" y="1651000"/>
                </a:lnTo>
                <a:lnTo>
                  <a:pt x="618400" y="1752600"/>
                </a:lnTo>
                <a:lnTo>
                  <a:pt x="658674" y="1854200"/>
                </a:lnTo>
                <a:lnTo>
                  <a:pt x="699250" y="1955800"/>
                </a:lnTo>
                <a:lnTo>
                  <a:pt x="719664" y="2006600"/>
                </a:lnTo>
                <a:lnTo>
                  <a:pt x="740171" y="2057400"/>
                </a:lnTo>
                <a:lnTo>
                  <a:pt x="760774" y="2108200"/>
                </a:lnTo>
                <a:lnTo>
                  <a:pt x="781481" y="2159000"/>
                </a:lnTo>
                <a:lnTo>
                  <a:pt x="802297" y="2209800"/>
                </a:lnTo>
                <a:lnTo>
                  <a:pt x="823226" y="2260600"/>
                </a:lnTo>
                <a:lnTo>
                  <a:pt x="844275" y="2311400"/>
                </a:lnTo>
                <a:lnTo>
                  <a:pt x="865448" y="2362200"/>
                </a:lnTo>
                <a:lnTo>
                  <a:pt x="886753" y="2400300"/>
                </a:lnTo>
                <a:lnTo>
                  <a:pt x="908193" y="2451100"/>
                </a:lnTo>
                <a:lnTo>
                  <a:pt x="929776" y="2501900"/>
                </a:lnTo>
                <a:lnTo>
                  <a:pt x="951505" y="2540000"/>
                </a:lnTo>
                <a:lnTo>
                  <a:pt x="973387" y="2590800"/>
                </a:lnTo>
                <a:lnTo>
                  <a:pt x="995427" y="2641600"/>
                </a:lnTo>
                <a:lnTo>
                  <a:pt x="1017631" y="2679700"/>
                </a:lnTo>
                <a:lnTo>
                  <a:pt x="1040004" y="2717800"/>
                </a:lnTo>
                <a:lnTo>
                  <a:pt x="1062552" y="2768600"/>
                </a:lnTo>
                <a:lnTo>
                  <a:pt x="1085280" y="2806700"/>
                </a:lnTo>
                <a:lnTo>
                  <a:pt x="1108194" y="2844800"/>
                </a:lnTo>
                <a:lnTo>
                  <a:pt x="1131299" y="2882900"/>
                </a:lnTo>
                <a:lnTo>
                  <a:pt x="1154601" y="2921000"/>
                </a:lnTo>
                <a:lnTo>
                  <a:pt x="1178106" y="2959100"/>
                </a:lnTo>
                <a:lnTo>
                  <a:pt x="1201818" y="2997200"/>
                </a:lnTo>
                <a:lnTo>
                  <a:pt x="1225744" y="3035300"/>
                </a:lnTo>
                <a:lnTo>
                  <a:pt x="1260660" y="3073400"/>
                </a:lnTo>
                <a:lnTo>
                  <a:pt x="1296181" y="3124200"/>
                </a:lnTo>
                <a:lnTo>
                  <a:pt x="1332337" y="3162300"/>
                </a:lnTo>
                <a:lnTo>
                  <a:pt x="1369159" y="3200400"/>
                </a:lnTo>
                <a:lnTo>
                  <a:pt x="1406676" y="3238500"/>
                </a:lnTo>
                <a:lnTo>
                  <a:pt x="1444919" y="3276600"/>
                </a:lnTo>
                <a:lnTo>
                  <a:pt x="1483918" y="3302000"/>
                </a:lnTo>
                <a:lnTo>
                  <a:pt x="1523703" y="3327400"/>
                </a:lnTo>
                <a:lnTo>
                  <a:pt x="1564304" y="3352800"/>
                </a:lnTo>
                <a:lnTo>
                  <a:pt x="1605751" y="3378200"/>
                </a:lnTo>
                <a:lnTo>
                  <a:pt x="1691304" y="3403600"/>
                </a:lnTo>
                <a:lnTo>
                  <a:pt x="1845926" y="3441700"/>
                </a:lnTo>
                <a:lnTo>
                  <a:pt x="2095910" y="3441700"/>
                </a:lnTo>
                <a:lnTo>
                  <a:pt x="1999899" y="3467100"/>
                </a:lnTo>
                <a:close/>
              </a:path>
              <a:path w="4862195" h="4445000">
                <a:moveTo>
                  <a:pt x="2126048" y="3403600"/>
                </a:moveTo>
                <a:lnTo>
                  <a:pt x="1892295" y="3403600"/>
                </a:lnTo>
                <a:lnTo>
                  <a:pt x="1738821" y="3365500"/>
                </a:lnTo>
                <a:lnTo>
                  <a:pt x="1695880" y="3340100"/>
                </a:lnTo>
                <a:lnTo>
                  <a:pt x="1653781" y="3327400"/>
                </a:lnTo>
                <a:lnTo>
                  <a:pt x="1612494" y="3302000"/>
                </a:lnTo>
                <a:lnTo>
                  <a:pt x="1571989" y="3276600"/>
                </a:lnTo>
                <a:lnTo>
                  <a:pt x="1532235" y="3251200"/>
                </a:lnTo>
                <a:lnTo>
                  <a:pt x="1493203" y="3225800"/>
                </a:lnTo>
                <a:lnTo>
                  <a:pt x="1454863" y="3187700"/>
                </a:lnTo>
                <a:lnTo>
                  <a:pt x="1417183" y="3149600"/>
                </a:lnTo>
                <a:lnTo>
                  <a:pt x="1380134" y="3111500"/>
                </a:lnTo>
                <a:lnTo>
                  <a:pt x="1343686" y="3073400"/>
                </a:lnTo>
                <a:lnTo>
                  <a:pt x="1307808" y="3035300"/>
                </a:lnTo>
                <a:lnTo>
                  <a:pt x="1272471" y="2984500"/>
                </a:lnTo>
                <a:lnTo>
                  <a:pt x="1224147" y="2908300"/>
                </a:lnTo>
                <a:lnTo>
                  <a:pt x="1200186" y="2882900"/>
                </a:lnTo>
                <a:lnTo>
                  <a:pt x="1176354" y="2844800"/>
                </a:lnTo>
                <a:lnTo>
                  <a:pt x="1129070" y="2768600"/>
                </a:lnTo>
                <a:lnTo>
                  <a:pt x="1105610" y="2717800"/>
                </a:lnTo>
                <a:lnTo>
                  <a:pt x="1059043" y="2641600"/>
                </a:lnTo>
                <a:lnTo>
                  <a:pt x="1035930" y="2590800"/>
                </a:lnTo>
                <a:lnTo>
                  <a:pt x="1012925" y="2552700"/>
                </a:lnTo>
                <a:lnTo>
                  <a:pt x="990027" y="2501900"/>
                </a:lnTo>
                <a:lnTo>
                  <a:pt x="967232" y="2463800"/>
                </a:lnTo>
                <a:lnTo>
                  <a:pt x="944537" y="2413000"/>
                </a:lnTo>
                <a:lnTo>
                  <a:pt x="921940" y="2374900"/>
                </a:lnTo>
                <a:lnTo>
                  <a:pt x="877026" y="2273300"/>
                </a:lnTo>
                <a:lnTo>
                  <a:pt x="854703" y="2235200"/>
                </a:lnTo>
                <a:lnTo>
                  <a:pt x="810310" y="2133600"/>
                </a:lnTo>
                <a:lnTo>
                  <a:pt x="766236" y="2032000"/>
                </a:lnTo>
                <a:lnTo>
                  <a:pt x="722456" y="1930400"/>
                </a:lnTo>
                <a:lnTo>
                  <a:pt x="700670" y="1892300"/>
                </a:lnTo>
                <a:lnTo>
                  <a:pt x="678948" y="1841500"/>
                </a:lnTo>
                <a:lnTo>
                  <a:pt x="614140" y="1689100"/>
                </a:lnTo>
                <a:lnTo>
                  <a:pt x="530085" y="1485900"/>
                </a:lnTo>
                <a:lnTo>
                  <a:pt x="509475" y="1447800"/>
                </a:lnTo>
                <a:lnTo>
                  <a:pt x="447416" y="1295400"/>
                </a:lnTo>
                <a:lnTo>
                  <a:pt x="426644" y="1257300"/>
                </a:lnTo>
                <a:lnTo>
                  <a:pt x="623878" y="1257300"/>
                </a:lnTo>
                <a:lnTo>
                  <a:pt x="638221" y="1270000"/>
                </a:lnTo>
                <a:lnTo>
                  <a:pt x="652594" y="1270000"/>
                </a:lnTo>
                <a:lnTo>
                  <a:pt x="666988" y="1282700"/>
                </a:lnTo>
                <a:lnTo>
                  <a:pt x="461257" y="1282700"/>
                </a:lnTo>
                <a:lnTo>
                  <a:pt x="482790" y="1333500"/>
                </a:lnTo>
                <a:lnTo>
                  <a:pt x="503443" y="1370015"/>
                </a:lnTo>
                <a:lnTo>
                  <a:pt x="504110" y="1371600"/>
                </a:lnTo>
                <a:lnTo>
                  <a:pt x="505049" y="1373271"/>
                </a:lnTo>
                <a:lnTo>
                  <a:pt x="698341" y="1828800"/>
                </a:lnTo>
                <a:lnTo>
                  <a:pt x="741756" y="1930400"/>
                </a:lnTo>
                <a:lnTo>
                  <a:pt x="763562" y="1981200"/>
                </a:lnTo>
                <a:lnTo>
                  <a:pt x="785437" y="2019300"/>
                </a:lnTo>
                <a:lnTo>
                  <a:pt x="829406" y="2120900"/>
                </a:lnTo>
                <a:lnTo>
                  <a:pt x="873685" y="2222500"/>
                </a:lnTo>
                <a:lnTo>
                  <a:pt x="895948" y="2273300"/>
                </a:lnTo>
                <a:lnTo>
                  <a:pt x="918296" y="2311400"/>
                </a:lnTo>
                <a:lnTo>
                  <a:pt x="963262" y="2413000"/>
                </a:lnTo>
                <a:lnTo>
                  <a:pt x="985885" y="2451100"/>
                </a:lnTo>
                <a:lnTo>
                  <a:pt x="1008605" y="2501900"/>
                </a:lnTo>
                <a:lnTo>
                  <a:pt x="1031425" y="2540000"/>
                </a:lnTo>
                <a:lnTo>
                  <a:pt x="1054347" y="2590800"/>
                </a:lnTo>
                <a:lnTo>
                  <a:pt x="1100510" y="2667000"/>
                </a:lnTo>
                <a:lnTo>
                  <a:pt x="1123757" y="2705100"/>
                </a:lnTo>
                <a:lnTo>
                  <a:pt x="1147117" y="2755900"/>
                </a:lnTo>
                <a:lnTo>
                  <a:pt x="1194189" y="2832100"/>
                </a:lnTo>
                <a:lnTo>
                  <a:pt x="1241750" y="2908300"/>
                </a:lnTo>
                <a:lnTo>
                  <a:pt x="1265720" y="2933700"/>
                </a:lnTo>
                <a:lnTo>
                  <a:pt x="1289821" y="2971800"/>
                </a:lnTo>
                <a:lnTo>
                  <a:pt x="1324474" y="3022600"/>
                </a:lnTo>
                <a:lnTo>
                  <a:pt x="1359636" y="3060700"/>
                </a:lnTo>
                <a:lnTo>
                  <a:pt x="1395335" y="3098800"/>
                </a:lnTo>
                <a:lnTo>
                  <a:pt x="1431602" y="3136900"/>
                </a:lnTo>
                <a:lnTo>
                  <a:pt x="1468466" y="3175000"/>
                </a:lnTo>
                <a:lnTo>
                  <a:pt x="1505957" y="3213100"/>
                </a:lnTo>
                <a:lnTo>
                  <a:pt x="1544105" y="3238500"/>
                </a:lnTo>
                <a:lnTo>
                  <a:pt x="1582940" y="3263900"/>
                </a:lnTo>
                <a:lnTo>
                  <a:pt x="1622491" y="3289300"/>
                </a:lnTo>
                <a:lnTo>
                  <a:pt x="1662790" y="3302000"/>
                </a:lnTo>
                <a:lnTo>
                  <a:pt x="1703864" y="3327400"/>
                </a:lnTo>
                <a:lnTo>
                  <a:pt x="1745744" y="3340100"/>
                </a:lnTo>
                <a:lnTo>
                  <a:pt x="1801309" y="3352800"/>
                </a:lnTo>
                <a:lnTo>
                  <a:pt x="1855400" y="3378200"/>
                </a:lnTo>
                <a:lnTo>
                  <a:pt x="1908119" y="3378200"/>
                </a:lnTo>
                <a:lnTo>
                  <a:pt x="1959566" y="3390900"/>
                </a:lnTo>
                <a:lnTo>
                  <a:pt x="2170239" y="3390900"/>
                </a:lnTo>
                <a:lnTo>
                  <a:pt x="2126048" y="3403600"/>
                </a:lnTo>
                <a:close/>
              </a:path>
              <a:path w="4862195" h="4445000">
                <a:moveTo>
                  <a:pt x="2205561" y="3352800"/>
                </a:moveTo>
                <a:lnTo>
                  <a:pt x="2008109" y="3352800"/>
                </a:lnTo>
                <a:lnTo>
                  <a:pt x="1956110" y="3340100"/>
                </a:lnTo>
                <a:lnTo>
                  <a:pt x="1792685" y="3302000"/>
                </a:lnTo>
                <a:lnTo>
                  <a:pt x="1751166" y="3276600"/>
                </a:lnTo>
                <a:lnTo>
                  <a:pt x="1710385" y="3263900"/>
                </a:lnTo>
                <a:lnTo>
                  <a:pt x="1670313" y="3238500"/>
                </a:lnTo>
                <a:lnTo>
                  <a:pt x="1630920" y="3213100"/>
                </a:lnTo>
                <a:lnTo>
                  <a:pt x="1592176" y="3187700"/>
                </a:lnTo>
                <a:lnTo>
                  <a:pt x="1554051" y="3162300"/>
                </a:lnTo>
                <a:lnTo>
                  <a:pt x="1516515" y="3124200"/>
                </a:lnTo>
                <a:lnTo>
                  <a:pt x="1479539" y="3086100"/>
                </a:lnTo>
                <a:lnTo>
                  <a:pt x="1443092" y="3048000"/>
                </a:lnTo>
                <a:lnTo>
                  <a:pt x="1407146" y="3009900"/>
                </a:lnTo>
                <a:lnTo>
                  <a:pt x="1371669" y="2971800"/>
                </a:lnTo>
                <a:lnTo>
                  <a:pt x="1336633" y="2921000"/>
                </a:lnTo>
                <a:lnTo>
                  <a:pt x="1311597" y="2895600"/>
                </a:lnTo>
                <a:lnTo>
                  <a:pt x="1187188" y="2705100"/>
                </a:lnTo>
                <a:lnTo>
                  <a:pt x="1162462" y="2654300"/>
                </a:lnTo>
                <a:lnTo>
                  <a:pt x="1088597" y="2540000"/>
                </a:lnTo>
                <a:lnTo>
                  <a:pt x="1064081" y="2489200"/>
                </a:lnTo>
                <a:lnTo>
                  <a:pt x="1039617" y="2451100"/>
                </a:lnTo>
                <a:lnTo>
                  <a:pt x="990849" y="2349500"/>
                </a:lnTo>
                <a:lnTo>
                  <a:pt x="966545" y="2311400"/>
                </a:lnTo>
                <a:lnTo>
                  <a:pt x="918096" y="2209800"/>
                </a:lnTo>
                <a:lnTo>
                  <a:pt x="893952" y="2171700"/>
                </a:lnTo>
                <a:lnTo>
                  <a:pt x="821843" y="2019300"/>
                </a:lnTo>
                <a:lnTo>
                  <a:pt x="797915" y="1981200"/>
                </a:lnTo>
                <a:lnTo>
                  <a:pt x="774041" y="1930400"/>
                </a:lnTo>
                <a:lnTo>
                  <a:pt x="679093" y="1727200"/>
                </a:lnTo>
                <a:lnTo>
                  <a:pt x="589456" y="1536700"/>
                </a:lnTo>
                <a:lnTo>
                  <a:pt x="568165" y="1498600"/>
                </a:lnTo>
                <a:lnTo>
                  <a:pt x="546843" y="1447800"/>
                </a:lnTo>
                <a:lnTo>
                  <a:pt x="505049" y="1373271"/>
                </a:lnTo>
                <a:lnTo>
                  <a:pt x="504339" y="1371600"/>
                </a:lnTo>
                <a:lnTo>
                  <a:pt x="503443" y="1370015"/>
                </a:lnTo>
                <a:lnTo>
                  <a:pt x="482699" y="1320800"/>
                </a:lnTo>
                <a:lnTo>
                  <a:pt x="461257" y="1282700"/>
                </a:lnTo>
                <a:lnTo>
                  <a:pt x="675214" y="1282700"/>
                </a:lnTo>
                <a:lnTo>
                  <a:pt x="692685" y="1295400"/>
                </a:lnTo>
                <a:lnTo>
                  <a:pt x="495100" y="1295400"/>
                </a:lnTo>
                <a:lnTo>
                  <a:pt x="517300" y="1346200"/>
                </a:lnTo>
                <a:lnTo>
                  <a:pt x="539530" y="1384300"/>
                </a:lnTo>
                <a:lnTo>
                  <a:pt x="584089" y="1485900"/>
                </a:lnTo>
                <a:lnTo>
                  <a:pt x="606423" y="1524000"/>
                </a:lnTo>
                <a:lnTo>
                  <a:pt x="698275" y="1714500"/>
                </a:lnTo>
                <a:lnTo>
                  <a:pt x="793039" y="1917700"/>
                </a:lnTo>
                <a:lnTo>
                  <a:pt x="840741" y="2019300"/>
                </a:lnTo>
                <a:lnTo>
                  <a:pt x="864672" y="2057400"/>
                </a:lnTo>
                <a:lnTo>
                  <a:pt x="936776" y="2209800"/>
                </a:lnTo>
                <a:lnTo>
                  <a:pt x="960914" y="2247900"/>
                </a:lnTo>
                <a:lnTo>
                  <a:pt x="1009343" y="2349500"/>
                </a:lnTo>
                <a:lnTo>
                  <a:pt x="1033633" y="2387600"/>
                </a:lnTo>
                <a:lnTo>
                  <a:pt x="1057973" y="2438400"/>
                </a:lnTo>
                <a:lnTo>
                  <a:pt x="1082364" y="2476500"/>
                </a:lnTo>
                <a:lnTo>
                  <a:pt x="1106803" y="2527300"/>
                </a:lnTo>
                <a:lnTo>
                  <a:pt x="1155830" y="2603500"/>
                </a:lnTo>
                <a:lnTo>
                  <a:pt x="1180416" y="2654300"/>
                </a:lnTo>
                <a:lnTo>
                  <a:pt x="1328936" y="2882900"/>
                </a:lnTo>
                <a:lnTo>
                  <a:pt x="1353854" y="2908300"/>
                </a:lnTo>
                <a:lnTo>
                  <a:pt x="1388241" y="2959100"/>
                </a:lnTo>
                <a:lnTo>
                  <a:pt x="1423042" y="2997200"/>
                </a:lnTo>
                <a:lnTo>
                  <a:pt x="1458286" y="3035300"/>
                </a:lnTo>
                <a:lnTo>
                  <a:pt x="1494001" y="3073400"/>
                </a:lnTo>
                <a:lnTo>
                  <a:pt x="1530218" y="3111500"/>
                </a:lnTo>
                <a:lnTo>
                  <a:pt x="1566963" y="3136900"/>
                </a:lnTo>
                <a:lnTo>
                  <a:pt x="1604268" y="3175000"/>
                </a:lnTo>
                <a:lnTo>
                  <a:pt x="1642159" y="3200400"/>
                </a:lnTo>
                <a:lnTo>
                  <a:pt x="1680668" y="3225800"/>
                </a:lnTo>
                <a:lnTo>
                  <a:pt x="1719822" y="3238500"/>
                </a:lnTo>
                <a:lnTo>
                  <a:pt x="1759651" y="3263900"/>
                </a:lnTo>
                <a:lnTo>
                  <a:pt x="1800184" y="3276600"/>
                </a:lnTo>
                <a:lnTo>
                  <a:pt x="1853643" y="3302000"/>
                </a:lnTo>
                <a:lnTo>
                  <a:pt x="1956486" y="3327400"/>
                </a:lnTo>
                <a:lnTo>
                  <a:pt x="2006059" y="3327400"/>
                </a:lnTo>
                <a:lnTo>
                  <a:pt x="2054526" y="3340100"/>
                </a:lnTo>
                <a:lnTo>
                  <a:pt x="2252632" y="3340100"/>
                </a:lnTo>
                <a:lnTo>
                  <a:pt x="2205561" y="3352800"/>
                </a:lnTo>
                <a:close/>
              </a:path>
              <a:path w="4862195" h="4445000">
                <a:moveTo>
                  <a:pt x="2172614" y="3289300"/>
                </a:moveTo>
                <a:lnTo>
                  <a:pt x="2004929" y="3289300"/>
                </a:lnTo>
                <a:lnTo>
                  <a:pt x="1953358" y="3263900"/>
                </a:lnTo>
                <a:lnTo>
                  <a:pt x="1846547" y="3238500"/>
                </a:lnTo>
                <a:lnTo>
                  <a:pt x="1806465" y="3213100"/>
                </a:lnTo>
                <a:lnTo>
                  <a:pt x="1767014" y="3200400"/>
                </a:lnTo>
                <a:lnTo>
                  <a:pt x="1728166" y="3175000"/>
                </a:lnTo>
                <a:lnTo>
                  <a:pt x="1652162" y="3124200"/>
                </a:lnTo>
                <a:lnTo>
                  <a:pt x="1614948" y="3086100"/>
                </a:lnTo>
                <a:lnTo>
                  <a:pt x="1578221" y="3060700"/>
                </a:lnTo>
                <a:lnTo>
                  <a:pt x="1541952" y="3022600"/>
                </a:lnTo>
                <a:lnTo>
                  <a:pt x="1506113" y="2984500"/>
                </a:lnTo>
                <a:lnTo>
                  <a:pt x="1470673" y="2946400"/>
                </a:lnTo>
                <a:lnTo>
                  <a:pt x="1435605" y="2908300"/>
                </a:lnTo>
                <a:lnTo>
                  <a:pt x="1400879" y="2870200"/>
                </a:lnTo>
                <a:lnTo>
                  <a:pt x="1194388" y="2565400"/>
                </a:lnTo>
                <a:lnTo>
                  <a:pt x="1168460" y="2514600"/>
                </a:lnTo>
                <a:lnTo>
                  <a:pt x="1116574" y="2438400"/>
                </a:lnTo>
                <a:lnTo>
                  <a:pt x="1090624" y="2387600"/>
                </a:lnTo>
                <a:lnTo>
                  <a:pt x="1064675" y="2349500"/>
                </a:lnTo>
                <a:lnTo>
                  <a:pt x="1012795" y="2247900"/>
                </a:lnTo>
                <a:lnTo>
                  <a:pt x="986874" y="2209800"/>
                </a:lnTo>
                <a:lnTo>
                  <a:pt x="960969" y="2159000"/>
                </a:lnTo>
                <a:lnTo>
                  <a:pt x="935087" y="2120900"/>
                </a:lnTo>
                <a:lnTo>
                  <a:pt x="857613" y="1968500"/>
                </a:lnTo>
                <a:lnTo>
                  <a:pt x="831860" y="1930400"/>
                </a:lnTo>
                <a:lnTo>
                  <a:pt x="754875" y="1778000"/>
                </a:lnTo>
                <a:lnTo>
                  <a:pt x="657611" y="1600200"/>
                </a:lnTo>
                <a:lnTo>
                  <a:pt x="634463" y="1562100"/>
                </a:lnTo>
                <a:lnTo>
                  <a:pt x="611290" y="1511300"/>
                </a:lnTo>
                <a:lnTo>
                  <a:pt x="588092" y="1473200"/>
                </a:lnTo>
                <a:lnTo>
                  <a:pt x="564872" y="1422400"/>
                </a:lnTo>
                <a:lnTo>
                  <a:pt x="518374" y="1346200"/>
                </a:lnTo>
                <a:lnTo>
                  <a:pt x="495100" y="1295400"/>
                </a:lnTo>
                <a:lnTo>
                  <a:pt x="710219" y="1295400"/>
                </a:lnTo>
                <a:lnTo>
                  <a:pt x="745592" y="1320800"/>
                </a:lnTo>
                <a:lnTo>
                  <a:pt x="528687" y="1320800"/>
                </a:lnTo>
                <a:lnTo>
                  <a:pt x="553026" y="1358900"/>
                </a:lnTo>
                <a:lnTo>
                  <a:pt x="577343" y="1409700"/>
                </a:lnTo>
                <a:lnTo>
                  <a:pt x="601637" y="1447800"/>
                </a:lnTo>
                <a:lnTo>
                  <a:pt x="625907" y="1498600"/>
                </a:lnTo>
                <a:lnTo>
                  <a:pt x="650150" y="1536700"/>
                </a:lnTo>
                <a:lnTo>
                  <a:pt x="674366" y="1587500"/>
                </a:lnTo>
                <a:lnTo>
                  <a:pt x="773668" y="1765300"/>
                </a:lnTo>
                <a:lnTo>
                  <a:pt x="876215" y="1968500"/>
                </a:lnTo>
                <a:lnTo>
                  <a:pt x="901957" y="2006600"/>
                </a:lnTo>
                <a:lnTo>
                  <a:pt x="953536" y="2108200"/>
                </a:lnTo>
                <a:lnTo>
                  <a:pt x="979365" y="2146300"/>
                </a:lnTo>
                <a:lnTo>
                  <a:pt x="1031079" y="2247900"/>
                </a:lnTo>
                <a:lnTo>
                  <a:pt x="1056954" y="2286000"/>
                </a:lnTo>
                <a:lnTo>
                  <a:pt x="1082837" y="2336800"/>
                </a:lnTo>
                <a:lnTo>
                  <a:pt x="1108722" y="2374900"/>
                </a:lnTo>
                <a:lnTo>
                  <a:pt x="1134605" y="2425700"/>
                </a:lnTo>
                <a:lnTo>
                  <a:pt x="1186348" y="2501900"/>
                </a:lnTo>
                <a:lnTo>
                  <a:pt x="1212199" y="2552700"/>
                </a:lnTo>
                <a:lnTo>
                  <a:pt x="1417930" y="2857500"/>
                </a:lnTo>
                <a:lnTo>
                  <a:pt x="1455162" y="2895600"/>
                </a:lnTo>
                <a:lnTo>
                  <a:pt x="1492778" y="2946400"/>
                </a:lnTo>
                <a:lnTo>
                  <a:pt x="1530812" y="2984500"/>
                </a:lnTo>
                <a:lnTo>
                  <a:pt x="1569303" y="3022600"/>
                </a:lnTo>
                <a:lnTo>
                  <a:pt x="1608287" y="3060700"/>
                </a:lnTo>
                <a:lnTo>
                  <a:pt x="1647802" y="3086100"/>
                </a:lnTo>
                <a:lnTo>
                  <a:pt x="1687884" y="3124200"/>
                </a:lnTo>
                <a:lnTo>
                  <a:pt x="1769897" y="3175000"/>
                </a:lnTo>
                <a:lnTo>
                  <a:pt x="1811903" y="3200400"/>
                </a:lnTo>
                <a:lnTo>
                  <a:pt x="1854624" y="3213100"/>
                </a:lnTo>
                <a:lnTo>
                  <a:pt x="1910774" y="3238500"/>
                </a:lnTo>
                <a:lnTo>
                  <a:pt x="2071364" y="3276600"/>
                </a:lnTo>
                <a:lnTo>
                  <a:pt x="2122521" y="3276600"/>
                </a:lnTo>
                <a:lnTo>
                  <a:pt x="2172614" y="3289300"/>
                </a:lnTo>
                <a:close/>
              </a:path>
              <a:path w="4862195" h="4445000">
                <a:moveTo>
                  <a:pt x="2583175" y="3251200"/>
                </a:moveTo>
                <a:lnTo>
                  <a:pt x="2150537" y="3251200"/>
                </a:lnTo>
                <a:lnTo>
                  <a:pt x="2003831" y="3213100"/>
                </a:lnTo>
                <a:lnTo>
                  <a:pt x="1952724" y="3187700"/>
                </a:lnTo>
                <a:lnTo>
                  <a:pt x="1900411" y="3162300"/>
                </a:lnTo>
                <a:lnTo>
                  <a:pt x="1858273" y="3149600"/>
                </a:lnTo>
                <a:lnTo>
                  <a:pt x="1775831" y="3098800"/>
                </a:lnTo>
                <a:lnTo>
                  <a:pt x="1695587" y="3048000"/>
                </a:lnTo>
                <a:lnTo>
                  <a:pt x="1656198" y="3009900"/>
                </a:lnTo>
                <a:lnTo>
                  <a:pt x="1617248" y="2971800"/>
                </a:lnTo>
                <a:lnTo>
                  <a:pt x="1540519" y="2895600"/>
                </a:lnTo>
                <a:lnTo>
                  <a:pt x="1502666" y="2844800"/>
                </a:lnTo>
                <a:lnTo>
                  <a:pt x="1465105" y="2806700"/>
                </a:lnTo>
                <a:lnTo>
                  <a:pt x="1412921" y="2730500"/>
                </a:lnTo>
                <a:lnTo>
                  <a:pt x="1386609" y="2705100"/>
                </a:lnTo>
                <a:lnTo>
                  <a:pt x="1360163" y="2667000"/>
                </a:lnTo>
                <a:lnTo>
                  <a:pt x="1280116" y="2552700"/>
                </a:lnTo>
                <a:lnTo>
                  <a:pt x="1253228" y="2501900"/>
                </a:lnTo>
                <a:lnTo>
                  <a:pt x="1172083" y="2387600"/>
                </a:lnTo>
                <a:lnTo>
                  <a:pt x="1144906" y="2336800"/>
                </a:lnTo>
                <a:lnTo>
                  <a:pt x="1117679" y="2298700"/>
                </a:lnTo>
                <a:lnTo>
                  <a:pt x="1090412" y="2247900"/>
                </a:lnTo>
                <a:lnTo>
                  <a:pt x="1063116" y="2209800"/>
                </a:lnTo>
                <a:lnTo>
                  <a:pt x="1035798" y="2159000"/>
                </a:lnTo>
                <a:lnTo>
                  <a:pt x="1008470" y="2120900"/>
                </a:lnTo>
                <a:lnTo>
                  <a:pt x="981139" y="2070100"/>
                </a:lnTo>
                <a:lnTo>
                  <a:pt x="953817" y="2032000"/>
                </a:lnTo>
                <a:lnTo>
                  <a:pt x="899231" y="1930400"/>
                </a:lnTo>
                <a:lnTo>
                  <a:pt x="871988" y="1892300"/>
                </a:lnTo>
                <a:lnTo>
                  <a:pt x="844790" y="1841500"/>
                </a:lnTo>
                <a:lnTo>
                  <a:pt x="738343" y="1663700"/>
                </a:lnTo>
                <a:lnTo>
                  <a:pt x="712190" y="1625600"/>
                </a:lnTo>
                <a:lnTo>
                  <a:pt x="686014" y="1574800"/>
                </a:lnTo>
                <a:lnTo>
                  <a:pt x="659820" y="1536700"/>
                </a:lnTo>
                <a:lnTo>
                  <a:pt x="633610" y="1485900"/>
                </a:lnTo>
                <a:lnTo>
                  <a:pt x="607388" y="1447800"/>
                </a:lnTo>
                <a:lnTo>
                  <a:pt x="581158" y="1397000"/>
                </a:lnTo>
                <a:lnTo>
                  <a:pt x="528687" y="1320800"/>
                </a:lnTo>
                <a:lnTo>
                  <a:pt x="745592" y="1320800"/>
                </a:lnTo>
                <a:lnTo>
                  <a:pt x="794510" y="1333500"/>
                </a:lnTo>
                <a:lnTo>
                  <a:pt x="564027" y="1333500"/>
                </a:lnTo>
                <a:lnTo>
                  <a:pt x="591301" y="1371600"/>
                </a:lnTo>
                <a:lnTo>
                  <a:pt x="645827" y="1473200"/>
                </a:lnTo>
                <a:lnTo>
                  <a:pt x="673070" y="1511300"/>
                </a:lnTo>
                <a:lnTo>
                  <a:pt x="700295" y="1562100"/>
                </a:lnTo>
                <a:lnTo>
                  <a:pt x="727498" y="1600200"/>
                </a:lnTo>
                <a:lnTo>
                  <a:pt x="754676" y="1651000"/>
                </a:lnTo>
                <a:lnTo>
                  <a:pt x="863078" y="1828800"/>
                </a:lnTo>
                <a:lnTo>
                  <a:pt x="917431" y="1930400"/>
                </a:lnTo>
                <a:lnTo>
                  <a:pt x="944666" y="1968500"/>
                </a:lnTo>
                <a:lnTo>
                  <a:pt x="971926" y="2019300"/>
                </a:lnTo>
                <a:lnTo>
                  <a:pt x="999203" y="2057400"/>
                </a:lnTo>
                <a:lnTo>
                  <a:pt x="1026485" y="2108200"/>
                </a:lnTo>
                <a:lnTo>
                  <a:pt x="1053765" y="2146300"/>
                </a:lnTo>
                <a:lnTo>
                  <a:pt x="1081032" y="2197100"/>
                </a:lnTo>
                <a:lnTo>
                  <a:pt x="1108276" y="2235200"/>
                </a:lnTo>
                <a:lnTo>
                  <a:pt x="1135488" y="2286000"/>
                </a:lnTo>
                <a:lnTo>
                  <a:pt x="1162659" y="2324100"/>
                </a:lnTo>
                <a:lnTo>
                  <a:pt x="1189778" y="2374900"/>
                </a:lnTo>
                <a:lnTo>
                  <a:pt x="1270730" y="2489200"/>
                </a:lnTo>
                <a:lnTo>
                  <a:pt x="1297547" y="2540000"/>
                </a:lnTo>
                <a:lnTo>
                  <a:pt x="1377363" y="2654300"/>
                </a:lnTo>
                <a:lnTo>
                  <a:pt x="1403724" y="2692400"/>
                </a:lnTo>
                <a:lnTo>
                  <a:pt x="1429948" y="2717800"/>
                </a:lnTo>
                <a:lnTo>
                  <a:pt x="1481941" y="2794000"/>
                </a:lnTo>
                <a:lnTo>
                  <a:pt x="1518879" y="2832100"/>
                </a:lnTo>
                <a:lnTo>
                  <a:pt x="1556088" y="2882900"/>
                </a:lnTo>
                <a:lnTo>
                  <a:pt x="1631459" y="2959100"/>
                </a:lnTo>
                <a:lnTo>
                  <a:pt x="1669694" y="2997200"/>
                </a:lnTo>
                <a:lnTo>
                  <a:pt x="1708343" y="3022600"/>
                </a:lnTo>
                <a:lnTo>
                  <a:pt x="1747443" y="3060700"/>
                </a:lnTo>
                <a:lnTo>
                  <a:pt x="1827137" y="3111500"/>
                </a:lnTo>
                <a:lnTo>
                  <a:pt x="1867803" y="3124200"/>
                </a:lnTo>
                <a:lnTo>
                  <a:pt x="1909064" y="3149600"/>
                </a:lnTo>
                <a:lnTo>
                  <a:pt x="1963106" y="3175000"/>
                </a:lnTo>
                <a:lnTo>
                  <a:pt x="2117816" y="3213100"/>
                </a:lnTo>
                <a:lnTo>
                  <a:pt x="2215472" y="3238500"/>
                </a:lnTo>
                <a:lnTo>
                  <a:pt x="2598001" y="3238500"/>
                </a:lnTo>
                <a:lnTo>
                  <a:pt x="2583175" y="3251200"/>
                </a:lnTo>
                <a:close/>
              </a:path>
              <a:path w="4862195" h="4445000">
                <a:moveTo>
                  <a:pt x="3097851" y="3225800"/>
                </a:moveTo>
                <a:lnTo>
                  <a:pt x="2879838" y="3225800"/>
                </a:lnTo>
                <a:lnTo>
                  <a:pt x="2866849" y="3213100"/>
                </a:lnTo>
                <a:lnTo>
                  <a:pt x="2286379" y="3213100"/>
                </a:lnTo>
                <a:lnTo>
                  <a:pt x="2196329" y="3187700"/>
                </a:lnTo>
                <a:lnTo>
                  <a:pt x="2054285" y="3149600"/>
                </a:lnTo>
                <a:lnTo>
                  <a:pt x="2004842" y="3124200"/>
                </a:lnTo>
                <a:lnTo>
                  <a:pt x="1954253" y="3098800"/>
                </a:lnTo>
                <a:lnTo>
                  <a:pt x="1913688" y="3086100"/>
                </a:lnTo>
                <a:lnTo>
                  <a:pt x="1873616" y="3060700"/>
                </a:lnTo>
                <a:lnTo>
                  <a:pt x="1794814" y="3009900"/>
                </a:lnTo>
                <a:lnTo>
                  <a:pt x="1756011" y="2971800"/>
                </a:lnTo>
                <a:lnTo>
                  <a:pt x="1717560" y="2946400"/>
                </a:lnTo>
                <a:lnTo>
                  <a:pt x="1679425" y="2908300"/>
                </a:lnTo>
                <a:lnTo>
                  <a:pt x="1566559" y="2794000"/>
                </a:lnTo>
                <a:lnTo>
                  <a:pt x="1529331" y="2743200"/>
                </a:lnTo>
                <a:lnTo>
                  <a:pt x="1502376" y="2705100"/>
                </a:lnTo>
                <a:lnTo>
                  <a:pt x="1475244" y="2679700"/>
                </a:lnTo>
                <a:lnTo>
                  <a:pt x="1447936" y="2641600"/>
                </a:lnTo>
                <a:lnTo>
                  <a:pt x="1392795" y="2565400"/>
                </a:lnTo>
                <a:lnTo>
                  <a:pt x="1336963" y="2489200"/>
                </a:lnTo>
                <a:lnTo>
                  <a:pt x="1280448" y="2413000"/>
                </a:lnTo>
                <a:lnTo>
                  <a:pt x="1251937" y="2362200"/>
                </a:lnTo>
                <a:lnTo>
                  <a:pt x="1194414" y="2286000"/>
                </a:lnTo>
                <a:lnTo>
                  <a:pt x="1165405" y="2235200"/>
                </a:lnTo>
                <a:lnTo>
                  <a:pt x="1136231" y="2197100"/>
                </a:lnTo>
                <a:lnTo>
                  <a:pt x="1106895" y="2146300"/>
                </a:lnTo>
                <a:lnTo>
                  <a:pt x="1077397" y="2108200"/>
                </a:lnTo>
                <a:lnTo>
                  <a:pt x="1047738" y="2057400"/>
                </a:lnTo>
                <a:lnTo>
                  <a:pt x="1017920" y="2019300"/>
                </a:lnTo>
                <a:lnTo>
                  <a:pt x="987944" y="1968500"/>
                </a:lnTo>
                <a:lnTo>
                  <a:pt x="957810" y="1930400"/>
                </a:lnTo>
                <a:lnTo>
                  <a:pt x="841657" y="1752600"/>
                </a:lnTo>
                <a:lnTo>
                  <a:pt x="813910" y="1701800"/>
                </a:lnTo>
                <a:lnTo>
                  <a:pt x="758368" y="1625600"/>
                </a:lnTo>
                <a:lnTo>
                  <a:pt x="730583" y="1574800"/>
                </a:lnTo>
                <a:lnTo>
                  <a:pt x="647241" y="1460500"/>
                </a:lnTo>
                <a:lnTo>
                  <a:pt x="619481" y="1409700"/>
                </a:lnTo>
                <a:lnTo>
                  <a:pt x="564027" y="1333500"/>
                </a:lnTo>
                <a:lnTo>
                  <a:pt x="794510" y="1333500"/>
                </a:lnTo>
                <a:lnTo>
                  <a:pt x="843598" y="1358900"/>
                </a:lnTo>
                <a:lnTo>
                  <a:pt x="604172" y="1358900"/>
                </a:lnTo>
                <a:lnTo>
                  <a:pt x="688945" y="1473200"/>
                </a:lnTo>
                <a:lnTo>
                  <a:pt x="717223" y="1524000"/>
                </a:lnTo>
                <a:lnTo>
                  <a:pt x="745503" y="1562100"/>
                </a:lnTo>
                <a:lnTo>
                  <a:pt x="773780" y="1612900"/>
                </a:lnTo>
                <a:lnTo>
                  <a:pt x="830304" y="1689100"/>
                </a:lnTo>
                <a:lnTo>
                  <a:pt x="858540" y="1739900"/>
                </a:lnTo>
                <a:lnTo>
                  <a:pt x="975595" y="1917700"/>
                </a:lnTo>
                <a:lnTo>
                  <a:pt x="1005690" y="1955800"/>
                </a:lnTo>
                <a:lnTo>
                  <a:pt x="1065406" y="2057400"/>
                </a:lnTo>
                <a:lnTo>
                  <a:pt x="1095023" y="2095500"/>
                </a:lnTo>
                <a:lnTo>
                  <a:pt x="1124478" y="2146300"/>
                </a:lnTo>
                <a:lnTo>
                  <a:pt x="1182898" y="2222500"/>
                </a:lnTo>
                <a:lnTo>
                  <a:pt x="1211860" y="2273300"/>
                </a:lnTo>
                <a:lnTo>
                  <a:pt x="1269281" y="2349500"/>
                </a:lnTo>
                <a:lnTo>
                  <a:pt x="1297737" y="2400300"/>
                </a:lnTo>
                <a:lnTo>
                  <a:pt x="1354134" y="2476500"/>
                </a:lnTo>
                <a:lnTo>
                  <a:pt x="1409835" y="2552700"/>
                </a:lnTo>
                <a:lnTo>
                  <a:pt x="1464830" y="2628900"/>
                </a:lnTo>
                <a:lnTo>
                  <a:pt x="1492059" y="2667000"/>
                </a:lnTo>
                <a:lnTo>
                  <a:pt x="1519107" y="2692400"/>
                </a:lnTo>
                <a:lnTo>
                  <a:pt x="1545974" y="2730500"/>
                </a:lnTo>
                <a:lnTo>
                  <a:pt x="1582639" y="2781300"/>
                </a:lnTo>
                <a:lnTo>
                  <a:pt x="1693694" y="2895600"/>
                </a:lnTo>
                <a:lnTo>
                  <a:pt x="1731183" y="2933700"/>
                </a:lnTo>
                <a:lnTo>
                  <a:pt x="1807076" y="2984500"/>
                </a:lnTo>
                <a:lnTo>
                  <a:pt x="1845550" y="3022600"/>
                </a:lnTo>
                <a:lnTo>
                  <a:pt x="1884423" y="3035300"/>
                </a:lnTo>
                <a:lnTo>
                  <a:pt x="1963503" y="3086100"/>
                </a:lnTo>
                <a:lnTo>
                  <a:pt x="2015514" y="3111500"/>
                </a:lnTo>
                <a:lnTo>
                  <a:pt x="2066315" y="3124200"/>
                </a:lnTo>
                <a:lnTo>
                  <a:pt x="2115974" y="3149600"/>
                </a:lnTo>
                <a:lnTo>
                  <a:pt x="2258750" y="3187700"/>
                </a:lnTo>
                <a:lnTo>
                  <a:pt x="2304493" y="3187700"/>
                </a:lnTo>
                <a:lnTo>
                  <a:pt x="2349421" y="3200400"/>
                </a:lnTo>
                <a:lnTo>
                  <a:pt x="3050058" y="3200400"/>
                </a:lnTo>
                <a:lnTo>
                  <a:pt x="3055229" y="3213100"/>
                </a:lnTo>
                <a:lnTo>
                  <a:pt x="3097851" y="3225800"/>
                </a:lnTo>
                <a:close/>
              </a:path>
              <a:path w="4862195" h="4445000">
                <a:moveTo>
                  <a:pt x="3032431" y="3175000"/>
                </a:moveTo>
                <a:lnTo>
                  <a:pt x="2362648" y="3175000"/>
                </a:lnTo>
                <a:lnTo>
                  <a:pt x="2266856" y="3149600"/>
                </a:lnTo>
                <a:lnTo>
                  <a:pt x="2217460" y="3124200"/>
                </a:lnTo>
                <a:lnTo>
                  <a:pt x="2166962" y="3111500"/>
                </a:lnTo>
                <a:lnTo>
                  <a:pt x="2115283" y="3086100"/>
                </a:lnTo>
                <a:lnTo>
                  <a:pt x="2062345" y="3060700"/>
                </a:lnTo>
                <a:lnTo>
                  <a:pt x="2008072" y="3035300"/>
                </a:lnTo>
                <a:lnTo>
                  <a:pt x="1969080" y="3022600"/>
                </a:lnTo>
                <a:lnTo>
                  <a:pt x="1854159" y="2946400"/>
                </a:lnTo>
                <a:lnTo>
                  <a:pt x="1816422" y="2908300"/>
                </a:lnTo>
                <a:lnTo>
                  <a:pt x="1778912" y="2882900"/>
                </a:lnTo>
                <a:lnTo>
                  <a:pt x="1630450" y="2730500"/>
                </a:lnTo>
                <a:lnTo>
                  <a:pt x="1593555" y="2679700"/>
                </a:lnTo>
                <a:lnTo>
                  <a:pt x="1564741" y="2654300"/>
                </a:lnTo>
                <a:lnTo>
                  <a:pt x="1535597" y="2616200"/>
                </a:lnTo>
                <a:lnTo>
                  <a:pt x="1506131" y="2578100"/>
                </a:lnTo>
                <a:lnTo>
                  <a:pt x="1476350" y="2540000"/>
                </a:lnTo>
                <a:lnTo>
                  <a:pt x="1446262" y="2501900"/>
                </a:lnTo>
                <a:lnTo>
                  <a:pt x="1415873" y="2463800"/>
                </a:lnTo>
                <a:lnTo>
                  <a:pt x="1385191" y="2413000"/>
                </a:lnTo>
                <a:lnTo>
                  <a:pt x="1354224" y="2374900"/>
                </a:lnTo>
                <a:lnTo>
                  <a:pt x="1322977" y="2336800"/>
                </a:lnTo>
                <a:lnTo>
                  <a:pt x="1291459" y="2298700"/>
                </a:lnTo>
                <a:lnTo>
                  <a:pt x="1259676" y="2247900"/>
                </a:lnTo>
                <a:lnTo>
                  <a:pt x="1227636" y="2209800"/>
                </a:lnTo>
                <a:lnTo>
                  <a:pt x="1195346" y="2159000"/>
                </a:lnTo>
                <a:lnTo>
                  <a:pt x="1162814" y="2120900"/>
                </a:lnTo>
                <a:lnTo>
                  <a:pt x="1130045" y="2070100"/>
                </a:lnTo>
                <a:lnTo>
                  <a:pt x="1097048" y="2032000"/>
                </a:lnTo>
                <a:lnTo>
                  <a:pt x="970533" y="1854200"/>
                </a:lnTo>
                <a:lnTo>
                  <a:pt x="940413" y="1803400"/>
                </a:lnTo>
                <a:lnTo>
                  <a:pt x="849433" y="1689100"/>
                </a:lnTo>
                <a:lnTo>
                  <a:pt x="818935" y="1638300"/>
                </a:lnTo>
                <a:lnTo>
                  <a:pt x="757749" y="1562100"/>
                </a:lnTo>
                <a:lnTo>
                  <a:pt x="727081" y="1511300"/>
                </a:lnTo>
                <a:lnTo>
                  <a:pt x="604172" y="1358900"/>
                </a:lnTo>
                <a:lnTo>
                  <a:pt x="843598" y="1358900"/>
                </a:lnTo>
                <a:lnTo>
                  <a:pt x="892808" y="1371600"/>
                </a:lnTo>
                <a:lnTo>
                  <a:pt x="643614" y="1371600"/>
                </a:lnTo>
                <a:lnTo>
                  <a:pt x="706452" y="1447800"/>
                </a:lnTo>
                <a:lnTo>
                  <a:pt x="737834" y="1498600"/>
                </a:lnTo>
                <a:lnTo>
                  <a:pt x="800472" y="1574800"/>
                </a:lnTo>
                <a:lnTo>
                  <a:pt x="831706" y="1625600"/>
                </a:lnTo>
                <a:lnTo>
                  <a:pt x="862867" y="1663700"/>
                </a:lnTo>
                <a:lnTo>
                  <a:pt x="893947" y="1714500"/>
                </a:lnTo>
                <a:lnTo>
                  <a:pt x="955815" y="1790700"/>
                </a:lnTo>
                <a:lnTo>
                  <a:pt x="986581" y="1841500"/>
                </a:lnTo>
                <a:lnTo>
                  <a:pt x="1114300" y="2019300"/>
                </a:lnTo>
                <a:lnTo>
                  <a:pt x="1147259" y="2057400"/>
                </a:lnTo>
                <a:lnTo>
                  <a:pt x="1179991" y="2108200"/>
                </a:lnTo>
                <a:lnTo>
                  <a:pt x="1212486" y="2146300"/>
                </a:lnTo>
                <a:lnTo>
                  <a:pt x="1244738" y="2197100"/>
                </a:lnTo>
                <a:lnTo>
                  <a:pt x="1276739" y="2235200"/>
                </a:lnTo>
                <a:lnTo>
                  <a:pt x="1308482" y="2286000"/>
                </a:lnTo>
                <a:lnTo>
                  <a:pt x="1339958" y="2324100"/>
                </a:lnTo>
                <a:lnTo>
                  <a:pt x="1371161" y="2362200"/>
                </a:lnTo>
                <a:lnTo>
                  <a:pt x="1402083" y="2400300"/>
                </a:lnTo>
                <a:lnTo>
                  <a:pt x="1432716" y="2451100"/>
                </a:lnTo>
                <a:lnTo>
                  <a:pt x="1463052" y="2489200"/>
                </a:lnTo>
                <a:lnTo>
                  <a:pt x="1493085" y="2527300"/>
                </a:lnTo>
                <a:lnTo>
                  <a:pt x="1522807" y="2565400"/>
                </a:lnTo>
                <a:lnTo>
                  <a:pt x="1552210" y="2603500"/>
                </a:lnTo>
                <a:lnTo>
                  <a:pt x="1581286" y="2641600"/>
                </a:lnTo>
                <a:lnTo>
                  <a:pt x="1610029" y="2667000"/>
                </a:lnTo>
                <a:lnTo>
                  <a:pt x="1646409" y="2717800"/>
                </a:lnTo>
                <a:lnTo>
                  <a:pt x="1755922" y="2832100"/>
                </a:lnTo>
                <a:lnTo>
                  <a:pt x="1792662" y="2857500"/>
                </a:lnTo>
                <a:lnTo>
                  <a:pt x="1829578" y="2895600"/>
                </a:lnTo>
                <a:lnTo>
                  <a:pt x="1941713" y="2971800"/>
                </a:lnTo>
                <a:lnTo>
                  <a:pt x="2017965" y="3022600"/>
                </a:lnTo>
                <a:lnTo>
                  <a:pt x="2068042" y="3048000"/>
                </a:lnTo>
                <a:lnTo>
                  <a:pt x="2116978" y="3073400"/>
                </a:lnTo>
                <a:lnTo>
                  <a:pt x="2211675" y="3098800"/>
                </a:lnTo>
                <a:lnTo>
                  <a:pt x="2257560" y="3124200"/>
                </a:lnTo>
                <a:lnTo>
                  <a:pt x="2346716" y="3149600"/>
                </a:lnTo>
                <a:lnTo>
                  <a:pt x="2390112" y="3149600"/>
                </a:lnTo>
                <a:lnTo>
                  <a:pt x="2432802" y="3162300"/>
                </a:lnTo>
                <a:lnTo>
                  <a:pt x="3078391" y="3162300"/>
                </a:lnTo>
                <a:lnTo>
                  <a:pt x="3032431" y="3175000"/>
                </a:lnTo>
                <a:close/>
              </a:path>
              <a:path w="4862195" h="4445000">
                <a:moveTo>
                  <a:pt x="505049" y="1373271"/>
                </a:moveTo>
                <a:lnTo>
                  <a:pt x="504110" y="1371600"/>
                </a:lnTo>
                <a:lnTo>
                  <a:pt x="503443" y="1370015"/>
                </a:lnTo>
                <a:lnTo>
                  <a:pt x="504339" y="1371600"/>
                </a:lnTo>
                <a:lnTo>
                  <a:pt x="505049" y="1373271"/>
                </a:lnTo>
                <a:close/>
              </a:path>
              <a:path w="4862195" h="4445000">
                <a:moveTo>
                  <a:pt x="2930710" y="3162300"/>
                </a:moveTo>
                <a:lnTo>
                  <a:pt x="2474850" y="3162300"/>
                </a:lnTo>
                <a:lnTo>
                  <a:pt x="2495020" y="3149600"/>
                </a:lnTo>
                <a:lnTo>
                  <a:pt x="2359159" y="3111500"/>
                </a:lnTo>
                <a:lnTo>
                  <a:pt x="2312072" y="3086100"/>
                </a:lnTo>
                <a:lnTo>
                  <a:pt x="2264039" y="3073400"/>
                </a:lnTo>
                <a:lnTo>
                  <a:pt x="2215032" y="3048000"/>
                </a:lnTo>
                <a:lnTo>
                  <a:pt x="2165024" y="3022600"/>
                </a:lnTo>
                <a:lnTo>
                  <a:pt x="2113987" y="2997200"/>
                </a:lnTo>
                <a:lnTo>
                  <a:pt x="2061893" y="2971800"/>
                </a:lnTo>
                <a:lnTo>
                  <a:pt x="2024506" y="2946400"/>
                </a:lnTo>
                <a:lnTo>
                  <a:pt x="1987349" y="2933700"/>
                </a:lnTo>
                <a:lnTo>
                  <a:pt x="1950390" y="2908300"/>
                </a:lnTo>
                <a:lnTo>
                  <a:pt x="1913595" y="2870200"/>
                </a:lnTo>
                <a:lnTo>
                  <a:pt x="1840361" y="2819400"/>
                </a:lnTo>
                <a:lnTo>
                  <a:pt x="1657782" y="2628900"/>
                </a:lnTo>
                <a:lnTo>
                  <a:pt x="1627913" y="2590800"/>
                </a:lnTo>
                <a:lnTo>
                  <a:pt x="1597553" y="2552700"/>
                </a:lnTo>
                <a:lnTo>
                  <a:pt x="1566719" y="2514600"/>
                </a:lnTo>
                <a:lnTo>
                  <a:pt x="1535426" y="2476500"/>
                </a:lnTo>
                <a:lnTo>
                  <a:pt x="1503691" y="2438400"/>
                </a:lnTo>
                <a:lnTo>
                  <a:pt x="1471531" y="2400300"/>
                </a:lnTo>
                <a:lnTo>
                  <a:pt x="1438962" y="2362200"/>
                </a:lnTo>
                <a:lnTo>
                  <a:pt x="1405999" y="2311400"/>
                </a:lnTo>
                <a:lnTo>
                  <a:pt x="1372661" y="2273300"/>
                </a:lnTo>
                <a:lnTo>
                  <a:pt x="1338962" y="2235200"/>
                </a:lnTo>
                <a:lnTo>
                  <a:pt x="1304920" y="2184400"/>
                </a:lnTo>
                <a:lnTo>
                  <a:pt x="1270551" y="2146300"/>
                </a:lnTo>
                <a:lnTo>
                  <a:pt x="1137826" y="1981200"/>
                </a:lnTo>
                <a:lnTo>
                  <a:pt x="1105930" y="1943100"/>
                </a:lnTo>
                <a:lnTo>
                  <a:pt x="1073815" y="1892300"/>
                </a:lnTo>
                <a:lnTo>
                  <a:pt x="1041497" y="1854200"/>
                </a:lnTo>
                <a:lnTo>
                  <a:pt x="943484" y="1739900"/>
                </a:lnTo>
                <a:lnTo>
                  <a:pt x="910512" y="1689100"/>
                </a:lnTo>
                <a:lnTo>
                  <a:pt x="810917" y="1574800"/>
                </a:lnTo>
                <a:lnTo>
                  <a:pt x="777546" y="1524000"/>
                </a:lnTo>
                <a:lnTo>
                  <a:pt x="643614" y="1371600"/>
                </a:lnTo>
                <a:lnTo>
                  <a:pt x="892808" y="1371600"/>
                </a:lnTo>
                <a:lnTo>
                  <a:pt x="917450" y="1384300"/>
                </a:lnTo>
                <a:lnTo>
                  <a:pt x="686815" y="1384300"/>
                </a:lnTo>
                <a:lnTo>
                  <a:pt x="1000900" y="1765300"/>
                </a:lnTo>
                <a:lnTo>
                  <a:pt x="1032131" y="1816100"/>
                </a:lnTo>
                <a:lnTo>
                  <a:pt x="1156241" y="1968500"/>
                </a:lnTo>
                <a:lnTo>
                  <a:pt x="1287267" y="2133600"/>
                </a:lnTo>
                <a:lnTo>
                  <a:pt x="1321608" y="2171700"/>
                </a:lnTo>
                <a:lnTo>
                  <a:pt x="1355621" y="2222500"/>
                </a:lnTo>
                <a:lnTo>
                  <a:pt x="1389290" y="2260600"/>
                </a:lnTo>
                <a:lnTo>
                  <a:pt x="1422596" y="2298700"/>
                </a:lnTo>
                <a:lnTo>
                  <a:pt x="1455525" y="2349500"/>
                </a:lnTo>
                <a:lnTo>
                  <a:pt x="1488059" y="2387600"/>
                </a:lnTo>
                <a:lnTo>
                  <a:pt x="1520182" y="2425700"/>
                </a:lnTo>
                <a:lnTo>
                  <a:pt x="1551877" y="2463800"/>
                </a:lnTo>
                <a:lnTo>
                  <a:pt x="1583126" y="2501900"/>
                </a:lnTo>
                <a:lnTo>
                  <a:pt x="1613915" y="2540000"/>
                </a:lnTo>
                <a:lnTo>
                  <a:pt x="1644225" y="2578100"/>
                </a:lnTo>
                <a:lnTo>
                  <a:pt x="1674041" y="2616200"/>
                </a:lnTo>
                <a:lnTo>
                  <a:pt x="1713782" y="2654300"/>
                </a:lnTo>
                <a:lnTo>
                  <a:pt x="1753426" y="2705100"/>
                </a:lnTo>
                <a:lnTo>
                  <a:pt x="1832603" y="2781300"/>
                </a:lnTo>
                <a:lnTo>
                  <a:pt x="1872224" y="2806700"/>
                </a:lnTo>
                <a:lnTo>
                  <a:pt x="1951752" y="2882900"/>
                </a:lnTo>
                <a:lnTo>
                  <a:pt x="2072426" y="2959100"/>
                </a:lnTo>
                <a:lnTo>
                  <a:pt x="2125949" y="2984500"/>
                </a:lnTo>
                <a:lnTo>
                  <a:pt x="2178149" y="3009900"/>
                </a:lnTo>
                <a:lnTo>
                  <a:pt x="2229107" y="3035300"/>
                </a:lnTo>
                <a:lnTo>
                  <a:pt x="2278905" y="3060700"/>
                </a:lnTo>
                <a:lnTo>
                  <a:pt x="2375351" y="3086100"/>
                </a:lnTo>
                <a:lnTo>
                  <a:pt x="2422163" y="3111500"/>
                </a:lnTo>
                <a:lnTo>
                  <a:pt x="2513372" y="3136900"/>
                </a:lnTo>
                <a:lnTo>
                  <a:pt x="2985769" y="3136900"/>
                </a:lnTo>
                <a:lnTo>
                  <a:pt x="2989679" y="3149600"/>
                </a:lnTo>
                <a:lnTo>
                  <a:pt x="2929513" y="3149600"/>
                </a:lnTo>
                <a:lnTo>
                  <a:pt x="2930710" y="3162300"/>
                </a:lnTo>
                <a:close/>
              </a:path>
              <a:path w="4862195" h="4445000">
                <a:moveTo>
                  <a:pt x="2538371" y="3136900"/>
                </a:moveTo>
                <a:lnTo>
                  <a:pt x="2513372" y="3136900"/>
                </a:lnTo>
                <a:lnTo>
                  <a:pt x="2535016" y="3111500"/>
                </a:lnTo>
                <a:lnTo>
                  <a:pt x="2491974" y="3098800"/>
                </a:lnTo>
                <a:lnTo>
                  <a:pt x="2448096" y="3073400"/>
                </a:lnTo>
                <a:lnTo>
                  <a:pt x="2403362" y="3060700"/>
                </a:lnTo>
                <a:lnTo>
                  <a:pt x="2357748" y="3035300"/>
                </a:lnTo>
                <a:lnTo>
                  <a:pt x="2311234" y="3022600"/>
                </a:lnTo>
                <a:lnTo>
                  <a:pt x="2263798" y="2997200"/>
                </a:lnTo>
                <a:lnTo>
                  <a:pt x="2215417" y="2971800"/>
                </a:lnTo>
                <a:lnTo>
                  <a:pt x="2166070" y="2946400"/>
                </a:lnTo>
                <a:lnTo>
                  <a:pt x="2115735" y="2908300"/>
                </a:lnTo>
                <a:lnTo>
                  <a:pt x="1997959" y="2832100"/>
                </a:lnTo>
                <a:lnTo>
                  <a:pt x="1958814" y="2794000"/>
                </a:lnTo>
                <a:lnTo>
                  <a:pt x="1919653" y="2768600"/>
                </a:lnTo>
                <a:lnTo>
                  <a:pt x="1801628" y="2654300"/>
                </a:lnTo>
                <a:lnTo>
                  <a:pt x="1761957" y="2603500"/>
                </a:lnTo>
                <a:lnTo>
                  <a:pt x="1722050" y="2565400"/>
                </a:lnTo>
                <a:lnTo>
                  <a:pt x="1691494" y="2527300"/>
                </a:lnTo>
                <a:lnTo>
                  <a:pt x="1660295" y="2489200"/>
                </a:lnTo>
                <a:lnTo>
                  <a:pt x="1628479" y="2451100"/>
                </a:lnTo>
                <a:lnTo>
                  <a:pt x="1596072" y="2425700"/>
                </a:lnTo>
                <a:lnTo>
                  <a:pt x="1563101" y="2387600"/>
                </a:lnTo>
                <a:lnTo>
                  <a:pt x="1529590" y="2336800"/>
                </a:lnTo>
                <a:lnTo>
                  <a:pt x="1495568" y="2298700"/>
                </a:lnTo>
                <a:lnTo>
                  <a:pt x="1394873" y="2184400"/>
                </a:lnTo>
                <a:lnTo>
                  <a:pt x="1331423" y="2108200"/>
                </a:lnTo>
                <a:lnTo>
                  <a:pt x="1299226" y="2070100"/>
                </a:lnTo>
                <a:lnTo>
                  <a:pt x="1266737" y="2032000"/>
                </a:lnTo>
                <a:lnTo>
                  <a:pt x="1200957" y="1955800"/>
                </a:lnTo>
                <a:lnTo>
                  <a:pt x="1134220" y="1879600"/>
                </a:lnTo>
                <a:lnTo>
                  <a:pt x="1066669" y="1803400"/>
                </a:lnTo>
                <a:lnTo>
                  <a:pt x="964119" y="1689100"/>
                </a:lnTo>
                <a:lnTo>
                  <a:pt x="686815" y="1384300"/>
                </a:lnTo>
                <a:lnTo>
                  <a:pt x="917450" y="1384300"/>
                </a:lnTo>
                <a:lnTo>
                  <a:pt x="942092" y="1397000"/>
                </a:lnTo>
                <a:lnTo>
                  <a:pt x="991400" y="1409700"/>
                </a:lnTo>
                <a:lnTo>
                  <a:pt x="731597" y="1409700"/>
                </a:lnTo>
                <a:lnTo>
                  <a:pt x="766713" y="1435100"/>
                </a:lnTo>
                <a:lnTo>
                  <a:pt x="906834" y="1587500"/>
                </a:lnTo>
                <a:lnTo>
                  <a:pt x="941691" y="1638300"/>
                </a:lnTo>
                <a:lnTo>
                  <a:pt x="1079906" y="1790700"/>
                </a:lnTo>
                <a:lnTo>
                  <a:pt x="1148041" y="1866900"/>
                </a:lnTo>
                <a:lnTo>
                  <a:pt x="1215343" y="1943100"/>
                </a:lnTo>
                <a:lnTo>
                  <a:pt x="1281672" y="2019300"/>
                </a:lnTo>
                <a:lnTo>
                  <a:pt x="1314429" y="2057400"/>
                </a:lnTo>
                <a:lnTo>
                  <a:pt x="1346890" y="2095500"/>
                </a:lnTo>
                <a:lnTo>
                  <a:pt x="1379039" y="2133600"/>
                </a:lnTo>
                <a:lnTo>
                  <a:pt x="1511784" y="2286000"/>
                </a:lnTo>
                <a:lnTo>
                  <a:pt x="1545791" y="2324100"/>
                </a:lnTo>
                <a:lnTo>
                  <a:pt x="1579282" y="2362200"/>
                </a:lnTo>
                <a:lnTo>
                  <a:pt x="1612230" y="2400300"/>
                </a:lnTo>
                <a:lnTo>
                  <a:pt x="1644610" y="2438400"/>
                </a:lnTo>
                <a:lnTo>
                  <a:pt x="1676395" y="2476500"/>
                </a:lnTo>
                <a:lnTo>
                  <a:pt x="1707558" y="2514600"/>
                </a:lnTo>
                <a:lnTo>
                  <a:pt x="1738073" y="2552700"/>
                </a:lnTo>
                <a:lnTo>
                  <a:pt x="1777553" y="2590800"/>
                </a:lnTo>
                <a:lnTo>
                  <a:pt x="1816786" y="2641600"/>
                </a:lnTo>
                <a:lnTo>
                  <a:pt x="1894680" y="2717800"/>
                </a:lnTo>
                <a:lnTo>
                  <a:pt x="1933428" y="2743200"/>
                </a:lnTo>
                <a:lnTo>
                  <a:pt x="1972102" y="2781300"/>
                </a:lnTo>
                <a:lnTo>
                  <a:pt x="2010743" y="2806700"/>
                </a:lnTo>
                <a:lnTo>
                  <a:pt x="2049396" y="2844800"/>
                </a:lnTo>
                <a:lnTo>
                  <a:pt x="2126909" y="2895600"/>
                </a:lnTo>
                <a:lnTo>
                  <a:pt x="2178085" y="2921000"/>
                </a:lnTo>
                <a:lnTo>
                  <a:pt x="2228246" y="2946400"/>
                </a:lnTo>
                <a:lnTo>
                  <a:pt x="2277415" y="2971800"/>
                </a:lnTo>
                <a:lnTo>
                  <a:pt x="2325612" y="2997200"/>
                </a:lnTo>
                <a:lnTo>
                  <a:pt x="2372860" y="3022600"/>
                </a:lnTo>
                <a:lnTo>
                  <a:pt x="2419180" y="3048000"/>
                </a:lnTo>
                <a:lnTo>
                  <a:pt x="2509124" y="3073400"/>
                </a:lnTo>
                <a:lnTo>
                  <a:pt x="2552792" y="3098800"/>
                </a:lnTo>
                <a:lnTo>
                  <a:pt x="2613235" y="3098800"/>
                </a:lnTo>
                <a:lnTo>
                  <a:pt x="2600566" y="3111500"/>
                </a:lnTo>
                <a:lnTo>
                  <a:pt x="2632315" y="3111500"/>
                </a:lnTo>
                <a:lnTo>
                  <a:pt x="2626690" y="3123356"/>
                </a:lnTo>
                <a:lnTo>
                  <a:pt x="2625927" y="3124200"/>
                </a:lnTo>
                <a:lnTo>
                  <a:pt x="2552952" y="3124200"/>
                </a:lnTo>
                <a:lnTo>
                  <a:pt x="2538371" y="3136900"/>
                </a:lnTo>
                <a:close/>
              </a:path>
              <a:path w="4862195" h="4445000">
                <a:moveTo>
                  <a:pt x="2577341" y="3098800"/>
                </a:moveTo>
                <a:lnTo>
                  <a:pt x="2552792" y="3098800"/>
                </a:lnTo>
                <a:lnTo>
                  <a:pt x="2558437" y="3086100"/>
                </a:lnTo>
                <a:lnTo>
                  <a:pt x="2575460" y="3073400"/>
                </a:lnTo>
                <a:lnTo>
                  <a:pt x="2533767" y="3048000"/>
                </a:lnTo>
                <a:lnTo>
                  <a:pt x="2491251" y="3035300"/>
                </a:lnTo>
                <a:lnTo>
                  <a:pt x="2447900" y="3009900"/>
                </a:lnTo>
                <a:lnTo>
                  <a:pt x="2403701" y="2984500"/>
                </a:lnTo>
                <a:lnTo>
                  <a:pt x="2358642" y="2959100"/>
                </a:lnTo>
                <a:lnTo>
                  <a:pt x="2312711" y="2933700"/>
                </a:lnTo>
                <a:lnTo>
                  <a:pt x="2265894" y="2908300"/>
                </a:lnTo>
                <a:lnTo>
                  <a:pt x="2218179" y="2882900"/>
                </a:lnTo>
                <a:lnTo>
                  <a:pt x="2169554" y="2844800"/>
                </a:lnTo>
                <a:lnTo>
                  <a:pt x="2056726" y="2768600"/>
                </a:lnTo>
                <a:lnTo>
                  <a:pt x="1980838" y="2692400"/>
                </a:lnTo>
                <a:lnTo>
                  <a:pt x="1942565" y="2667000"/>
                </a:lnTo>
                <a:lnTo>
                  <a:pt x="1904015" y="2628900"/>
                </a:lnTo>
                <a:lnTo>
                  <a:pt x="1825912" y="2552700"/>
                </a:lnTo>
                <a:lnTo>
                  <a:pt x="1786274" y="2501900"/>
                </a:lnTo>
                <a:lnTo>
                  <a:pt x="1744739" y="2463800"/>
                </a:lnTo>
                <a:lnTo>
                  <a:pt x="1657153" y="2362200"/>
                </a:lnTo>
                <a:lnTo>
                  <a:pt x="1626662" y="2324100"/>
                </a:lnTo>
                <a:lnTo>
                  <a:pt x="1595565" y="2298700"/>
                </a:lnTo>
                <a:lnTo>
                  <a:pt x="1563885" y="2260600"/>
                </a:lnTo>
                <a:lnTo>
                  <a:pt x="1531649" y="2222500"/>
                </a:lnTo>
                <a:lnTo>
                  <a:pt x="1498880" y="2184400"/>
                </a:lnTo>
                <a:lnTo>
                  <a:pt x="1465603" y="2159000"/>
                </a:lnTo>
                <a:lnTo>
                  <a:pt x="1431844" y="2120900"/>
                </a:lnTo>
                <a:lnTo>
                  <a:pt x="1397627" y="2082800"/>
                </a:lnTo>
                <a:lnTo>
                  <a:pt x="1362976" y="2044700"/>
                </a:lnTo>
                <a:lnTo>
                  <a:pt x="1327917" y="2006600"/>
                </a:lnTo>
                <a:lnTo>
                  <a:pt x="1292473" y="1968500"/>
                </a:lnTo>
                <a:lnTo>
                  <a:pt x="1256671" y="1930400"/>
                </a:lnTo>
                <a:lnTo>
                  <a:pt x="1184088" y="1854200"/>
                </a:lnTo>
                <a:lnTo>
                  <a:pt x="1110366" y="1778000"/>
                </a:lnTo>
                <a:lnTo>
                  <a:pt x="998080" y="1663700"/>
                </a:lnTo>
                <a:lnTo>
                  <a:pt x="769828" y="1435100"/>
                </a:lnTo>
                <a:lnTo>
                  <a:pt x="731597" y="1409700"/>
                </a:lnTo>
                <a:lnTo>
                  <a:pt x="991400" y="1409700"/>
                </a:lnTo>
                <a:lnTo>
                  <a:pt x="1016043" y="1422400"/>
                </a:lnTo>
                <a:lnTo>
                  <a:pt x="778838" y="1422400"/>
                </a:lnTo>
                <a:lnTo>
                  <a:pt x="816448" y="1447800"/>
                </a:lnTo>
                <a:lnTo>
                  <a:pt x="1078336" y="1714500"/>
                </a:lnTo>
                <a:lnTo>
                  <a:pt x="1188683" y="1828800"/>
                </a:lnTo>
                <a:lnTo>
                  <a:pt x="1261199" y="1905000"/>
                </a:lnTo>
                <a:lnTo>
                  <a:pt x="1332681" y="1981200"/>
                </a:lnTo>
                <a:lnTo>
                  <a:pt x="1402962" y="2057400"/>
                </a:lnTo>
                <a:lnTo>
                  <a:pt x="1437599" y="2095500"/>
                </a:lnTo>
                <a:lnTo>
                  <a:pt x="1471873" y="2133600"/>
                </a:lnTo>
                <a:lnTo>
                  <a:pt x="1505764" y="2159000"/>
                </a:lnTo>
                <a:lnTo>
                  <a:pt x="1539249" y="2197100"/>
                </a:lnTo>
                <a:lnTo>
                  <a:pt x="1572309" y="2235200"/>
                </a:lnTo>
                <a:lnTo>
                  <a:pt x="1604921" y="2273300"/>
                </a:lnTo>
                <a:lnTo>
                  <a:pt x="1637066" y="2311400"/>
                </a:lnTo>
                <a:lnTo>
                  <a:pt x="1668723" y="2349500"/>
                </a:lnTo>
                <a:lnTo>
                  <a:pt x="1699869" y="2374900"/>
                </a:lnTo>
                <a:lnTo>
                  <a:pt x="1802086" y="2489200"/>
                </a:lnTo>
                <a:lnTo>
                  <a:pt x="1841363" y="2527300"/>
                </a:lnTo>
                <a:lnTo>
                  <a:pt x="1880228" y="2578100"/>
                </a:lnTo>
                <a:lnTo>
                  <a:pt x="1918724" y="2616200"/>
                </a:lnTo>
                <a:lnTo>
                  <a:pt x="1956893" y="2641600"/>
                </a:lnTo>
                <a:lnTo>
                  <a:pt x="2032420" y="2717800"/>
                </a:lnTo>
                <a:lnTo>
                  <a:pt x="2107147" y="2768600"/>
                </a:lnTo>
                <a:lnTo>
                  <a:pt x="2144317" y="2806700"/>
                </a:lnTo>
                <a:lnTo>
                  <a:pt x="2181413" y="2832100"/>
                </a:lnTo>
                <a:lnTo>
                  <a:pt x="2230713" y="2857500"/>
                </a:lnTo>
                <a:lnTo>
                  <a:pt x="2279084" y="2895600"/>
                </a:lnTo>
                <a:lnTo>
                  <a:pt x="2326539" y="2921000"/>
                </a:lnTo>
                <a:lnTo>
                  <a:pt x="2373090" y="2946400"/>
                </a:lnTo>
                <a:lnTo>
                  <a:pt x="2418747" y="2971800"/>
                </a:lnTo>
                <a:lnTo>
                  <a:pt x="2463523" y="2997200"/>
                </a:lnTo>
                <a:lnTo>
                  <a:pt x="2507430" y="3022600"/>
                </a:lnTo>
                <a:lnTo>
                  <a:pt x="2550479" y="3035300"/>
                </a:lnTo>
                <a:lnTo>
                  <a:pt x="2592682" y="3060700"/>
                </a:lnTo>
                <a:lnTo>
                  <a:pt x="2619152" y="3060700"/>
                </a:lnTo>
                <a:lnTo>
                  <a:pt x="2613706" y="3073400"/>
                </a:lnTo>
                <a:lnTo>
                  <a:pt x="2637613" y="3073400"/>
                </a:lnTo>
                <a:lnTo>
                  <a:pt x="2640605" y="3086100"/>
                </a:lnTo>
                <a:lnTo>
                  <a:pt x="2596421" y="3086100"/>
                </a:lnTo>
                <a:lnTo>
                  <a:pt x="2590534" y="3090902"/>
                </a:lnTo>
                <a:lnTo>
                  <a:pt x="2577341" y="3098800"/>
                </a:lnTo>
                <a:close/>
              </a:path>
              <a:path w="4862195" h="4445000">
                <a:moveTo>
                  <a:pt x="2619152" y="3060700"/>
                </a:moveTo>
                <a:lnTo>
                  <a:pt x="2592682" y="3060700"/>
                </a:lnTo>
                <a:lnTo>
                  <a:pt x="2616334" y="3035300"/>
                </a:lnTo>
                <a:lnTo>
                  <a:pt x="2576084" y="3009900"/>
                </a:lnTo>
                <a:lnTo>
                  <a:pt x="2534962" y="2984500"/>
                </a:lnTo>
                <a:lnTo>
                  <a:pt x="2492977" y="2959100"/>
                </a:lnTo>
                <a:lnTo>
                  <a:pt x="2450135" y="2933700"/>
                </a:lnTo>
                <a:lnTo>
                  <a:pt x="2406446" y="2908300"/>
                </a:lnTo>
                <a:lnTo>
                  <a:pt x="2361918" y="2882900"/>
                </a:lnTo>
                <a:lnTo>
                  <a:pt x="2316558" y="2844800"/>
                </a:lnTo>
                <a:lnTo>
                  <a:pt x="2270374" y="2819400"/>
                </a:lnTo>
                <a:lnTo>
                  <a:pt x="2223376" y="2781300"/>
                </a:lnTo>
                <a:lnTo>
                  <a:pt x="2151941" y="2730500"/>
                </a:lnTo>
                <a:lnTo>
                  <a:pt x="2115783" y="2692400"/>
                </a:lnTo>
                <a:lnTo>
                  <a:pt x="2079275" y="2667000"/>
                </a:lnTo>
                <a:lnTo>
                  <a:pt x="2042376" y="2628900"/>
                </a:lnTo>
                <a:lnTo>
                  <a:pt x="2005043" y="2603500"/>
                </a:lnTo>
                <a:lnTo>
                  <a:pt x="1967235" y="2565400"/>
                </a:lnTo>
                <a:lnTo>
                  <a:pt x="1928911" y="2527300"/>
                </a:lnTo>
                <a:lnTo>
                  <a:pt x="1890027" y="2489200"/>
                </a:lnTo>
                <a:lnTo>
                  <a:pt x="1850543" y="2438400"/>
                </a:lnTo>
                <a:lnTo>
                  <a:pt x="1825403" y="2413000"/>
                </a:lnTo>
                <a:lnTo>
                  <a:pt x="1799049" y="2387600"/>
                </a:lnTo>
                <a:lnTo>
                  <a:pt x="1771523" y="2362200"/>
                </a:lnTo>
                <a:lnTo>
                  <a:pt x="1742865" y="2336800"/>
                </a:lnTo>
                <a:lnTo>
                  <a:pt x="1713118" y="2298700"/>
                </a:lnTo>
                <a:lnTo>
                  <a:pt x="1682322" y="2273300"/>
                </a:lnTo>
                <a:lnTo>
                  <a:pt x="1650518" y="2235200"/>
                </a:lnTo>
                <a:lnTo>
                  <a:pt x="1617746" y="2197100"/>
                </a:lnTo>
                <a:lnTo>
                  <a:pt x="1584049" y="2171700"/>
                </a:lnTo>
                <a:lnTo>
                  <a:pt x="1549467" y="2133600"/>
                </a:lnTo>
                <a:lnTo>
                  <a:pt x="1514041" y="2095500"/>
                </a:lnTo>
                <a:lnTo>
                  <a:pt x="1477812" y="2057400"/>
                </a:lnTo>
                <a:lnTo>
                  <a:pt x="1440821" y="2019300"/>
                </a:lnTo>
                <a:lnTo>
                  <a:pt x="1403109" y="1993900"/>
                </a:lnTo>
                <a:lnTo>
                  <a:pt x="1364718" y="1955800"/>
                </a:lnTo>
                <a:lnTo>
                  <a:pt x="1325687" y="1917700"/>
                </a:lnTo>
                <a:lnTo>
                  <a:pt x="1286060" y="1879600"/>
                </a:lnTo>
                <a:lnTo>
                  <a:pt x="1245875" y="1841500"/>
                </a:lnTo>
                <a:lnTo>
                  <a:pt x="1205175" y="1803400"/>
                </a:lnTo>
                <a:lnTo>
                  <a:pt x="1164000" y="1752600"/>
                </a:lnTo>
                <a:lnTo>
                  <a:pt x="1080390" y="1676400"/>
                </a:lnTo>
                <a:lnTo>
                  <a:pt x="995375" y="1600200"/>
                </a:lnTo>
                <a:lnTo>
                  <a:pt x="822438" y="1447800"/>
                </a:lnTo>
                <a:lnTo>
                  <a:pt x="778838" y="1422400"/>
                </a:lnTo>
                <a:lnTo>
                  <a:pt x="818278" y="1422400"/>
                </a:lnTo>
                <a:lnTo>
                  <a:pt x="988508" y="1574800"/>
                </a:lnTo>
                <a:lnTo>
                  <a:pt x="1072298" y="1651000"/>
                </a:lnTo>
                <a:lnTo>
                  <a:pt x="1154797" y="1727200"/>
                </a:lnTo>
                <a:lnTo>
                  <a:pt x="1195467" y="1765300"/>
                </a:lnTo>
                <a:lnTo>
                  <a:pt x="1235700" y="1803400"/>
                </a:lnTo>
                <a:lnTo>
                  <a:pt x="1275456" y="1828800"/>
                </a:lnTo>
                <a:lnTo>
                  <a:pt x="1314699" y="1866900"/>
                </a:lnTo>
                <a:lnTo>
                  <a:pt x="1353389" y="1905000"/>
                </a:lnTo>
                <a:lnTo>
                  <a:pt x="1391488" y="1943100"/>
                </a:lnTo>
                <a:lnTo>
                  <a:pt x="1428958" y="1981200"/>
                </a:lnTo>
                <a:lnTo>
                  <a:pt x="1465762" y="2019300"/>
                </a:lnTo>
                <a:lnTo>
                  <a:pt x="1501859" y="2057400"/>
                </a:lnTo>
                <a:lnTo>
                  <a:pt x="1537213" y="2095500"/>
                </a:lnTo>
                <a:lnTo>
                  <a:pt x="1571785" y="2120900"/>
                </a:lnTo>
                <a:lnTo>
                  <a:pt x="1605537" y="2159000"/>
                </a:lnTo>
                <a:lnTo>
                  <a:pt x="1638430" y="2197100"/>
                </a:lnTo>
                <a:lnTo>
                  <a:pt x="1670427" y="2222500"/>
                </a:lnTo>
                <a:lnTo>
                  <a:pt x="1701488" y="2260600"/>
                </a:lnTo>
                <a:lnTo>
                  <a:pt x="1731576" y="2286000"/>
                </a:lnTo>
                <a:lnTo>
                  <a:pt x="1760652" y="2324100"/>
                </a:lnTo>
                <a:lnTo>
                  <a:pt x="1815617" y="2374900"/>
                </a:lnTo>
                <a:lnTo>
                  <a:pt x="1866075" y="2425700"/>
                </a:lnTo>
                <a:lnTo>
                  <a:pt x="1905270" y="2476500"/>
                </a:lnTo>
                <a:lnTo>
                  <a:pt x="1943862" y="2514600"/>
                </a:lnTo>
                <a:lnTo>
                  <a:pt x="1981894" y="2552700"/>
                </a:lnTo>
                <a:lnTo>
                  <a:pt x="2019406" y="2578100"/>
                </a:lnTo>
                <a:lnTo>
                  <a:pt x="2056439" y="2616200"/>
                </a:lnTo>
                <a:lnTo>
                  <a:pt x="2093035" y="2654300"/>
                </a:lnTo>
                <a:lnTo>
                  <a:pt x="2165081" y="2705100"/>
                </a:lnTo>
                <a:lnTo>
                  <a:pt x="2200614" y="2743200"/>
                </a:lnTo>
                <a:lnTo>
                  <a:pt x="2235874" y="2768600"/>
                </a:lnTo>
                <a:lnTo>
                  <a:pt x="2283412" y="2794000"/>
                </a:lnTo>
                <a:lnTo>
                  <a:pt x="2330128" y="2832100"/>
                </a:lnTo>
                <a:lnTo>
                  <a:pt x="2376011" y="2857500"/>
                </a:lnTo>
                <a:lnTo>
                  <a:pt x="2421050" y="2895600"/>
                </a:lnTo>
                <a:lnTo>
                  <a:pt x="2465234" y="2921000"/>
                </a:lnTo>
                <a:lnTo>
                  <a:pt x="2508551" y="2946400"/>
                </a:lnTo>
                <a:lnTo>
                  <a:pt x="2550991" y="2971800"/>
                </a:lnTo>
                <a:lnTo>
                  <a:pt x="2592541" y="2997200"/>
                </a:lnTo>
                <a:lnTo>
                  <a:pt x="2633191" y="3022600"/>
                </a:lnTo>
                <a:lnTo>
                  <a:pt x="2663753" y="3022600"/>
                </a:lnTo>
                <a:lnTo>
                  <a:pt x="2652463" y="3035300"/>
                </a:lnTo>
                <a:lnTo>
                  <a:pt x="2685949" y="3035300"/>
                </a:lnTo>
                <a:lnTo>
                  <a:pt x="2675410" y="3048000"/>
                </a:lnTo>
                <a:lnTo>
                  <a:pt x="2635584" y="3048000"/>
                </a:lnTo>
                <a:lnTo>
                  <a:pt x="2619152" y="3060700"/>
                </a:lnTo>
                <a:close/>
              </a:path>
              <a:path w="4862195" h="4445000">
                <a:moveTo>
                  <a:pt x="2663753" y="3022600"/>
                </a:moveTo>
                <a:lnTo>
                  <a:pt x="2639231" y="3022600"/>
                </a:lnTo>
                <a:lnTo>
                  <a:pt x="2657441" y="2997200"/>
                </a:lnTo>
                <a:lnTo>
                  <a:pt x="2641733" y="2984500"/>
                </a:lnTo>
                <a:lnTo>
                  <a:pt x="2556036" y="2921000"/>
                </a:lnTo>
                <a:lnTo>
                  <a:pt x="2517893" y="2895600"/>
                </a:lnTo>
                <a:lnTo>
                  <a:pt x="2440178" y="2844800"/>
                </a:lnTo>
                <a:lnTo>
                  <a:pt x="2400474" y="2806700"/>
                </a:lnTo>
                <a:lnTo>
                  <a:pt x="2360116" y="2781300"/>
                </a:lnTo>
                <a:lnTo>
                  <a:pt x="2319038" y="2743200"/>
                </a:lnTo>
                <a:lnTo>
                  <a:pt x="2277174" y="2717800"/>
                </a:lnTo>
                <a:lnTo>
                  <a:pt x="2209470" y="2667000"/>
                </a:lnTo>
                <a:lnTo>
                  <a:pt x="2175078" y="2628900"/>
                </a:lnTo>
                <a:lnTo>
                  <a:pt x="2140192" y="2603500"/>
                </a:lnTo>
                <a:lnTo>
                  <a:pt x="2104709" y="2565400"/>
                </a:lnTo>
                <a:lnTo>
                  <a:pt x="2068530" y="2540000"/>
                </a:lnTo>
                <a:lnTo>
                  <a:pt x="2031551" y="2501900"/>
                </a:lnTo>
                <a:lnTo>
                  <a:pt x="1993673" y="2463800"/>
                </a:lnTo>
                <a:lnTo>
                  <a:pt x="1954793" y="2425700"/>
                </a:lnTo>
                <a:lnTo>
                  <a:pt x="1914811" y="2387600"/>
                </a:lnTo>
                <a:lnTo>
                  <a:pt x="1880485" y="2349500"/>
                </a:lnTo>
                <a:lnTo>
                  <a:pt x="1845630" y="2311400"/>
                </a:lnTo>
                <a:lnTo>
                  <a:pt x="1810277" y="2273300"/>
                </a:lnTo>
                <a:lnTo>
                  <a:pt x="1774457" y="2247900"/>
                </a:lnTo>
                <a:lnTo>
                  <a:pt x="1738201" y="2209800"/>
                </a:lnTo>
                <a:lnTo>
                  <a:pt x="1701541" y="2171700"/>
                </a:lnTo>
                <a:lnTo>
                  <a:pt x="1664508" y="2133600"/>
                </a:lnTo>
                <a:lnTo>
                  <a:pt x="1627132" y="2108200"/>
                </a:lnTo>
                <a:lnTo>
                  <a:pt x="1589445" y="2070100"/>
                </a:lnTo>
                <a:lnTo>
                  <a:pt x="1513261" y="1993900"/>
                </a:lnTo>
                <a:lnTo>
                  <a:pt x="1474828" y="1968500"/>
                </a:lnTo>
                <a:lnTo>
                  <a:pt x="1358530" y="1854200"/>
                </a:lnTo>
                <a:lnTo>
                  <a:pt x="1319536" y="1828800"/>
                </a:lnTo>
                <a:lnTo>
                  <a:pt x="1280479" y="1790700"/>
                </a:lnTo>
                <a:lnTo>
                  <a:pt x="1241392" y="1765300"/>
                </a:lnTo>
                <a:lnTo>
                  <a:pt x="1163248" y="1689100"/>
                </a:lnTo>
                <a:lnTo>
                  <a:pt x="1124254" y="1663700"/>
                </a:lnTo>
                <a:lnTo>
                  <a:pt x="1085354" y="1625600"/>
                </a:lnTo>
                <a:lnTo>
                  <a:pt x="1046578" y="1600200"/>
                </a:lnTo>
                <a:lnTo>
                  <a:pt x="1007957" y="1562100"/>
                </a:lnTo>
                <a:lnTo>
                  <a:pt x="931307" y="1511300"/>
                </a:lnTo>
                <a:lnTo>
                  <a:pt x="893340" y="1473200"/>
                </a:lnTo>
                <a:lnTo>
                  <a:pt x="818278" y="1422400"/>
                </a:lnTo>
                <a:lnTo>
                  <a:pt x="859792" y="1422400"/>
                </a:lnTo>
                <a:lnTo>
                  <a:pt x="901738" y="1460500"/>
                </a:lnTo>
                <a:lnTo>
                  <a:pt x="943668" y="1485900"/>
                </a:lnTo>
                <a:lnTo>
                  <a:pt x="985550" y="1524000"/>
                </a:lnTo>
                <a:lnTo>
                  <a:pt x="1027356" y="1549400"/>
                </a:lnTo>
                <a:lnTo>
                  <a:pt x="1110618" y="1625600"/>
                </a:lnTo>
                <a:lnTo>
                  <a:pt x="1152015" y="1651000"/>
                </a:lnTo>
                <a:lnTo>
                  <a:pt x="1274910" y="1765300"/>
                </a:lnTo>
                <a:lnTo>
                  <a:pt x="1315344" y="1790700"/>
                </a:lnTo>
                <a:lnTo>
                  <a:pt x="1395234" y="1866900"/>
                </a:lnTo>
                <a:lnTo>
                  <a:pt x="1434632" y="1892300"/>
                </a:lnTo>
                <a:lnTo>
                  <a:pt x="1473624" y="1930400"/>
                </a:lnTo>
                <a:lnTo>
                  <a:pt x="1512182" y="1968500"/>
                </a:lnTo>
                <a:lnTo>
                  <a:pt x="1550275" y="2006600"/>
                </a:lnTo>
                <a:lnTo>
                  <a:pt x="1587873" y="2032000"/>
                </a:lnTo>
                <a:lnTo>
                  <a:pt x="1624947" y="2070100"/>
                </a:lnTo>
                <a:lnTo>
                  <a:pt x="1661467" y="2108200"/>
                </a:lnTo>
                <a:lnTo>
                  <a:pt x="1697402" y="2146300"/>
                </a:lnTo>
                <a:lnTo>
                  <a:pt x="1732724" y="2171700"/>
                </a:lnTo>
                <a:lnTo>
                  <a:pt x="1767402" y="2209800"/>
                </a:lnTo>
                <a:lnTo>
                  <a:pt x="1801405" y="2235200"/>
                </a:lnTo>
                <a:lnTo>
                  <a:pt x="1834706" y="2273300"/>
                </a:lnTo>
                <a:lnTo>
                  <a:pt x="1867273" y="2311400"/>
                </a:lnTo>
                <a:lnTo>
                  <a:pt x="1899077" y="2336800"/>
                </a:lnTo>
                <a:lnTo>
                  <a:pt x="1930087" y="2374900"/>
                </a:lnTo>
                <a:lnTo>
                  <a:pt x="1969870" y="2413000"/>
                </a:lnTo>
                <a:lnTo>
                  <a:pt x="2008549" y="2451100"/>
                </a:lnTo>
                <a:lnTo>
                  <a:pt x="2046224" y="2489200"/>
                </a:lnTo>
                <a:lnTo>
                  <a:pt x="2082998" y="2514600"/>
                </a:lnTo>
                <a:lnTo>
                  <a:pt x="2118971" y="2552700"/>
                </a:lnTo>
                <a:lnTo>
                  <a:pt x="2154244" y="2590800"/>
                </a:lnTo>
                <a:lnTo>
                  <a:pt x="2188918" y="2616200"/>
                </a:lnTo>
                <a:lnTo>
                  <a:pt x="2256873" y="2667000"/>
                </a:lnTo>
                <a:lnTo>
                  <a:pt x="2290356" y="2705100"/>
                </a:lnTo>
                <a:lnTo>
                  <a:pt x="2332137" y="2730500"/>
                </a:lnTo>
                <a:lnTo>
                  <a:pt x="2373138" y="2768600"/>
                </a:lnTo>
                <a:lnTo>
                  <a:pt x="2413425" y="2794000"/>
                </a:lnTo>
                <a:lnTo>
                  <a:pt x="2453065" y="2819400"/>
                </a:lnTo>
                <a:lnTo>
                  <a:pt x="2492122" y="2857500"/>
                </a:lnTo>
                <a:lnTo>
                  <a:pt x="2568756" y="2908300"/>
                </a:lnTo>
                <a:lnTo>
                  <a:pt x="2606463" y="2933700"/>
                </a:lnTo>
                <a:lnTo>
                  <a:pt x="2674149" y="2984500"/>
                </a:lnTo>
                <a:lnTo>
                  <a:pt x="2715107" y="2984500"/>
                </a:lnTo>
                <a:lnTo>
                  <a:pt x="2703473" y="2997200"/>
                </a:lnTo>
                <a:lnTo>
                  <a:pt x="2691904" y="2997200"/>
                </a:lnTo>
                <a:lnTo>
                  <a:pt x="2696519" y="3009900"/>
                </a:lnTo>
                <a:lnTo>
                  <a:pt x="2675090" y="3009900"/>
                </a:lnTo>
                <a:lnTo>
                  <a:pt x="2663753" y="3022600"/>
                </a:lnTo>
                <a:close/>
              </a:path>
              <a:path w="4862195" h="4445000">
                <a:moveTo>
                  <a:pt x="2731966" y="2971800"/>
                </a:moveTo>
                <a:lnTo>
                  <a:pt x="2698827" y="2971800"/>
                </a:lnTo>
                <a:lnTo>
                  <a:pt x="2664364" y="2933700"/>
                </a:lnTo>
                <a:lnTo>
                  <a:pt x="2629267" y="2908300"/>
                </a:lnTo>
                <a:lnTo>
                  <a:pt x="2593533" y="2870200"/>
                </a:lnTo>
                <a:lnTo>
                  <a:pt x="2557156" y="2844800"/>
                </a:lnTo>
                <a:lnTo>
                  <a:pt x="2520132" y="2806700"/>
                </a:lnTo>
                <a:lnTo>
                  <a:pt x="2482456" y="2781300"/>
                </a:lnTo>
                <a:lnTo>
                  <a:pt x="2444125" y="2743200"/>
                </a:lnTo>
                <a:lnTo>
                  <a:pt x="2330994" y="2654300"/>
                </a:lnTo>
                <a:lnTo>
                  <a:pt x="2287631" y="2616200"/>
                </a:lnTo>
                <a:lnTo>
                  <a:pt x="2244831" y="2578100"/>
                </a:lnTo>
                <a:lnTo>
                  <a:pt x="2202808" y="2540000"/>
                </a:lnTo>
                <a:lnTo>
                  <a:pt x="2161779" y="2501900"/>
                </a:lnTo>
                <a:lnTo>
                  <a:pt x="2121959" y="2463800"/>
                </a:lnTo>
                <a:lnTo>
                  <a:pt x="2083563" y="2425700"/>
                </a:lnTo>
                <a:lnTo>
                  <a:pt x="2046807" y="2387600"/>
                </a:lnTo>
                <a:lnTo>
                  <a:pt x="2011907" y="2362200"/>
                </a:lnTo>
                <a:lnTo>
                  <a:pt x="1979079" y="2324100"/>
                </a:lnTo>
                <a:lnTo>
                  <a:pt x="1946872" y="2298700"/>
                </a:lnTo>
                <a:lnTo>
                  <a:pt x="1913794" y="2260600"/>
                </a:lnTo>
                <a:lnTo>
                  <a:pt x="1879880" y="2235200"/>
                </a:lnTo>
                <a:lnTo>
                  <a:pt x="1845163" y="2197100"/>
                </a:lnTo>
                <a:lnTo>
                  <a:pt x="1809677" y="2159000"/>
                </a:lnTo>
                <a:lnTo>
                  <a:pt x="1773457" y="2133600"/>
                </a:lnTo>
                <a:lnTo>
                  <a:pt x="1736537" y="2095500"/>
                </a:lnTo>
                <a:lnTo>
                  <a:pt x="1698950" y="2070100"/>
                </a:lnTo>
                <a:lnTo>
                  <a:pt x="1660731" y="2032000"/>
                </a:lnTo>
                <a:lnTo>
                  <a:pt x="1621914" y="1993900"/>
                </a:lnTo>
                <a:lnTo>
                  <a:pt x="1582533" y="1968500"/>
                </a:lnTo>
                <a:lnTo>
                  <a:pt x="1542622" y="1930400"/>
                </a:lnTo>
                <a:lnTo>
                  <a:pt x="1502216" y="1905000"/>
                </a:lnTo>
                <a:lnTo>
                  <a:pt x="1420051" y="1828800"/>
                </a:lnTo>
                <a:lnTo>
                  <a:pt x="1378361" y="1803400"/>
                </a:lnTo>
                <a:lnTo>
                  <a:pt x="1336312" y="1765300"/>
                </a:lnTo>
                <a:lnTo>
                  <a:pt x="1293937" y="1739900"/>
                </a:lnTo>
                <a:lnTo>
                  <a:pt x="1208348" y="1663700"/>
                </a:lnTo>
                <a:lnTo>
                  <a:pt x="1121866" y="1612900"/>
                </a:lnTo>
                <a:lnTo>
                  <a:pt x="1078376" y="1574800"/>
                </a:lnTo>
                <a:lnTo>
                  <a:pt x="1034764" y="1549400"/>
                </a:lnTo>
                <a:lnTo>
                  <a:pt x="991066" y="1511300"/>
                </a:lnTo>
                <a:lnTo>
                  <a:pt x="903546" y="1460500"/>
                </a:lnTo>
                <a:lnTo>
                  <a:pt x="859792" y="1422400"/>
                </a:lnTo>
                <a:lnTo>
                  <a:pt x="1016043" y="1422400"/>
                </a:lnTo>
                <a:lnTo>
                  <a:pt x="1040686" y="1435100"/>
                </a:lnTo>
                <a:lnTo>
                  <a:pt x="915108" y="1435100"/>
                </a:lnTo>
                <a:lnTo>
                  <a:pt x="961742" y="1473200"/>
                </a:lnTo>
                <a:lnTo>
                  <a:pt x="1008241" y="1498600"/>
                </a:lnTo>
                <a:lnTo>
                  <a:pt x="1054558" y="1536700"/>
                </a:lnTo>
                <a:lnTo>
                  <a:pt x="1100650" y="1562100"/>
                </a:lnTo>
                <a:lnTo>
                  <a:pt x="1191974" y="1638300"/>
                </a:lnTo>
                <a:lnTo>
                  <a:pt x="1237115" y="1663700"/>
                </a:lnTo>
                <a:lnTo>
                  <a:pt x="1326130" y="1739900"/>
                </a:lnTo>
                <a:lnTo>
                  <a:pt x="1369913" y="1765300"/>
                </a:lnTo>
                <a:lnTo>
                  <a:pt x="1413153" y="1803400"/>
                </a:lnTo>
                <a:lnTo>
                  <a:pt x="1455803" y="1841500"/>
                </a:lnTo>
                <a:lnTo>
                  <a:pt x="1497819" y="1866900"/>
                </a:lnTo>
                <a:lnTo>
                  <a:pt x="1539156" y="1905000"/>
                </a:lnTo>
                <a:lnTo>
                  <a:pt x="1579768" y="1943100"/>
                </a:lnTo>
                <a:lnTo>
                  <a:pt x="1619609" y="1968500"/>
                </a:lnTo>
                <a:lnTo>
                  <a:pt x="1658635" y="2006600"/>
                </a:lnTo>
                <a:lnTo>
                  <a:pt x="1696800" y="2032000"/>
                </a:lnTo>
                <a:lnTo>
                  <a:pt x="1734058" y="2070100"/>
                </a:lnTo>
                <a:lnTo>
                  <a:pt x="1770365" y="2095500"/>
                </a:lnTo>
                <a:lnTo>
                  <a:pt x="1805675" y="2133600"/>
                </a:lnTo>
                <a:lnTo>
                  <a:pt x="1839942" y="2159000"/>
                </a:lnTo>
                <a:lnTo>
                  <a:pt x="1873122" y="2197100"/>
                </a:lnTo>
                <a:lnTo>
                  <a:pt x="1905169" y="2222500"/>
                </a:lnTo>
                <a:lnTo>
                  <a:pt x="1936037" y="2247900"/>
                </a:lnTo>
                <a:lnTo>
                  <a:pt x="1965681" y="2286000"/>
                </a:lnTo>
                <a:lnTo>
                  <a:pt x="1994057" y="2311400"/>
                </a:lnTo>
                <a:lnTo>
                  <a:pt x="2026801" y="2336800"/>
                </a:lnTo>
                <a:lnTo>
                  <a:pt x="2061606" y="2374900"/>
                </a:lnTo>
                <a:lnTo>
                  <a:pt x="2098257" y="2413000"/>
                </a:lnTo>
                <a:lnTo>
                  <a:pt x="2136536" y="2451100"/>
                </a:lnTo>
                <a:lnTo>
                  <a:pt x="2176230" y="2489200"/>
                </a:lnTo>
                <a:lnTo>
                  <a:pt x="2217123" y="2527300"/>
                </a:lnTo>
                <a:lnTo>
                  <a:pt x="2258999" y="2565400"/>
                </a:lnTo>
                <a:lnTo>
                  <a:pt x="2301643" y="2603500"/>
                </a:lnTo>
                <a:lnTo>
                  <a:pt x="2344839" y="2628900"/>
                </a:lnTo>
                <a:lnTo>
                  <a:pt x="2458331" y="2730500"/>
                </a:lnTo>
                <a:lnTo>
                  <a:pt x="2497056" y="2768600"/>
                </a:lnTo>
                <a:lnTo>
                  <a:pt x="2535116" y="2794000"/>
                </a:lnTo>
                <a:lnTo>
                  <a:pt x="2572515" y="2832100"/>
                </a:lnTo>
                <a:lnTo>
                  <a:pt x="2609258" y="2857500"/>
                </a:lnTo>
                <a:lnTo>
                  <a:pt x="2645350" y="2895600"/>
                </a:lnTo>
                <a:lnTo>
                  <a:pt x="2680795" y="2921000"/>
                </a:lnTo>
                <a:lnTo>
                  <a:pt x="2715599" y="2959100"/>
                </a:lnTo>
                <a:lnTo>
                  <a:pt x="2743447" y="2959100"/>
                </a:lnTo>
                <a:lnTo>
                  <a:pt x="2731966" y="2971800"/>
                </a:lnTo>
                <a:close/>
              </a:path>
              <a:path w="4862195" h="4445000">
                <a:moveTo>
                  <a:pt x="2777752" y="2946400"/>
                </a:moveTo>
                <a:lnTo>
                  <a:pt x="2727866" y="2946400"/>
                </a:lnTo>
                <a:lnTo>
                  <a:pt x="2740213" y="2933700"/>
                </a:lnTo>
                <a:lnTo>
                  <a:pt x="2707764" y="2895600"/>
                </a:lnTo>
                <a:lnTo>
                  <a:pt x="2674632" y="2870200"/>
                </a:lnTo>
                <a:lnTo>
                  <a:pt x="2640814" y="2832100"/>
                </a:lnTo>
                <a:lnTo>
                  <a:pt x="2606310" y="2794000"/>
                </a:lnTo>
                <a:lnTo>
                  <a:pt x="2571119" y="2768600"/>
                </a:lnTo>
                <a:lnTo>
                  <a:pt x="2535239" y="2730500"/>
                </a:lnTo>
                <a:lnTo>
                  <a:pt x="2498669" y="2692400"/>
                </a:lnTo>
                <a:lnTo>
                  <a:pt x="2461410" y="2654300"/>
                </a:lnTo>
                <a:lnTo>
                  <a:pt x="2423458" y="2616200"/>
                </a:lnTo>
                <a:lnTo>
                  <a:pt x="2348841" y="2552700"/>
                </a:lnTo>
                <a:lnTo>
                  <a:pt x="2312794" y="2514600"/>
                </a:lnTo>
                <a:lnTo>
                  <a:pt x="2276740" y="2489200"/>
                </a:lnTo>
                <a:lnTo>
                  <a:pt x="2204893" y="2413000"/>
                </a:lnTo>
                <a:lnTo>
                  <a:pt x="2169237" y="2387600"/>
                </a:lnTo>
                <a:lnTo>
                  <a:pt x="2065980" y="2286000"/>
                </a:lnTo>
                <a:lnTo>
                  <a:pt x="2043369" y="2260600"/>
                </a:lnTo>
                <a:lnTo>
                  <a:pt x="2012455" y="2235200"/>
                </a:lnTo>
                <a:lnTo>
                  <a:pt x="1980512" y="2209800"/>
                </a:lnTo>
                <a:lnTo>
                  <a:pt x="1947578" y="2171700"/>
                </a:lnTo>
                <a:lnTo>
                  <a:pt x="1913693" y="2146300"/>
                </a:lnTo>
                <a:lnTo>
                  <a:pt x="1878894" y="2120900"/>
                </a:lnTo>
                <a:lnTo>
                  <a:pt x="1843221" y="2082800"/>
                </a:lnTo>
                <a:lnTo>
                  <a:pt x="1806711" y="2057400"/>
                </a:lnTo>
                <a:lnTo>
                  <a:pt x="1769403" y="2032000"/>
                </a:lnTo>
                <a:lnTo>
                  <a:pt x="1731336" y="1993900"/>
                </a:lnTo>
                <a:lnTo>
                  <a:pt x="1692549" y="1968500"/>
                </a:lnTo>
                <a:lnTo>
                  <a:pt x="1653080" y="1930400"/>
                </a:lnTo>
                <a:lnTo>
                  <a:pt x="1612967" y="1905000"/>
                </a:lnTo>
                <a:lnTo>
                  <a:pt x="1572249" y="1866900"/>
                </a:lnTo>
                <a:lnTo>
                  <a:pt x="1489153" y="1816100"/>
                </a:lnTo>
                <a:lnTo>
                  <a:pt x="1446852" y="1778000"/>
                </a:lnTo>
                <a:lnTo>
                  <a:pt x="1360936" y="1727200"/>
                </a:lnTo>
                <a:lnTo>
                  <a:pt x="1317398" y="1689100"/>
                </a:lnTo>
                <a:lnTo>
                  <a:pt x="1229356" y="1638300"/>
                </a:lnTo>
                <a:lnTo>
                  <a:pt x="1184929" y="1600200"/>
                </a:lnTo>
                <a:lnTo>
                  <a:pt x="1050485" y="1524000"/>
                </a:lnTo>
                <a:lnTo>
                  <a:pt x="1005412" y="1485900"/>
                </a:lnTo>
                <a:lnTo>
                  <a:pt x="915108" y="1435100"/>
                </a:lnTo>
                <a:lnTo>
                  <a:pt x="1040686" y="1435100"/>
                </a:lnTo>
                <a:lnTo>
                  <a:pt x="1065293" y="1447800"/>
                </a:lnTo>
                <a:lnTo>
                  <a:pt x="974612" y="1447800"/>
                </a:lnTo>
                <a:lnTo>
                  <a:pt x="1064972" y="1498600"/>
                </a:lnTo>
                <a:lnTo>
                  <a:pt x="1110004" y="1536700"/>
                </a:lnTo>
                <a:lnTo>
                  <a:pt x="1244047" y="1612900"/>
                </a:lnTo>
                <a:lnTo>
                  <a:pt x="1288251" y="1651000"/>
                </a:lnTo>
                <a:lnTo>
                  <a:pt x="1375712" y="1701800"/>
                </a:lnTo>
                <a:lnTo>
                  <a:pt x="1418894" y="1739900"/>
                </a:lnTo>
                <a:lnTo>
                  <a:pt x="1503969" y="1790700"/>
                </a:lnTo>
                <a:lnTo>
                  <a:pt x="1545785" y="1828800"/>
                </a:lnTo>
                <a:lnTo>
                  <a:pt x="1587071" y="1854200"/>
                </a:lnTo>
                <a:lnTo>
                  <a:pt x="1627787" y="1892300"/>
                </a:lnTo>
                <a:lnTo>
                  <a:pt x="1667895" y="1917700"/>
                </a:lnTo>
                <a:lnTo>
                  <a:pt x="1707357" y="1955800"/>
                </a:lnTo>
                <a:lnTo>
                  <a:pt x="1746136" y="1981200"/>
                </a:lnTo>
                <a:lnTo>
                  <a:pt x="1784192" y="2006600"/>
                </a:lnTo>
                <a:lnTo>
                  <a:pt x="1821488" y="2044700"/>
                </a:lnTo>
                <a:lnTo>
                  <a:pt x="1857986" y="2070100"/>
                </a:lnTo>
                <a:lnTo>
                  <a:pt x="1893647" y="2095500"/>
                </a:lnTo>
                <a:lnTo>
                  <a:pt x="1928433" y="2133600"/>
                </a:lnTo>
                <a:lnTo>
                  <a:pt x="1962307" y="2159000"/>
                </a:lnTo>
                <a:lnTo>
                  <a:pt x="1995230" y="2197100"/>
                </a:lnTo>
                <a:lnTo>
                  <a:pt x="2027163" y="2222500"/>
                </a:lnTo>
                <a:lnTo>
                  <a:pt x="2058069" y="2247900"/>
                </a:lnTo>
                <a:lnTo>
                  <a:pt x="2103306" y="2286000"/>
                </a:lnTo>
                <a:lnTo>
                  <a:pt x="2183925" y="2362200"/>
                </a:lnTo>
                <a:lnTo>
                  <a:pt x="2255383" y="2438400"/>
                </a:lnTo>
                <a:lnTo>
                  <a:pt x="2291346" y="2463800"/>
                </a:lnTo>
                <a:lnTo>
                  <a:pt x="2363377" y="2540000"/>
                </a:lnTo>
                <a:lnTo>
                  <a:pt x="2438216" y="2603500"/>
                </a:lnTo>
                <a:lnTo>
                  <a:pt x="2476432" y="2641600"/>
                </a:lnTo>
                <a:lnTo>
                  <a:pt x="2513950" y="2679700"/>
                </a:lnTo>
                <a:lnTo>
                  <a:pt x="2550771" y="2717800"/>
                </a:lnTo>
                <a:lnTo>
                  <a:pt x="2586897" y="2743200"/>
                </a:lnTo>
                <a:lnTo>
                  <a:pt x="2622330" y="2781300"/>
                </a:lnTo>
                <a:lnTo>
                  <a:pt x="2657070" y="2819400"/>
                </a:lnTo>
                <a:lnTo>
                  <a:pt x="2691120" y="2857500"/>
                </a:lnTo>
                <a:lnTo>
                  <a:pt x="2724482" y="2882900"/>
                </a:lnTo>
                <a:lnTo>
                  <a:pt x="2757156" y="2921000"/>
                </a:lnTo>
                <a:lnTo>
                  <a:pt x="2789400" y="2921000"/>
                </a:lnTo>
                <a:lnTo>
                  <a:pt x="2783574" y="2933700"/>
                </a:lnTo>
                <a:lnTo>
                  <a:pt x="2771962" y="2933700"/>
                </a:lnTo>
                <a:lnTo>
                  <a:pt x="2777752" y="2946400"/>
                </a:lnTo>
                <a:close/>
              </a:path>
              <a:path w="4862195" h="4445000">
                <a:moveTo>
                  <a:pt x="2889111" y="2933700"/>
                </a:moveTo>
                <a:lnTo>
                  <a:pt x="2849057" y="2933700"/>
                </a:lnTo>
                <a:lnTo>
                  <a:pt x="2859839" y="2921000"/>
                </a:lnTo>
                <a:lnTo>
                  <a:pt x="2757156" y="2921000"/>
                </a:lnTo>
                <a:lnTo>
                  <a:pt x="2781833" y="2895600"/>
                </a:lnTo>
                <a:lnTo>
                  <a:pt x="2751223" y="2870200"/>
                </a:lnTo>
                <a:lnTo>
                  <a:pt x="2719795" y="2832100"/>
                </a:lnTo>
                <a:lnTo>
                  <a:pt x="2687546" y="2794000"/>
                </a:lnTo>
                <a:lnTo>
                  <a:pt x="2654475" y="2755900"/>
                </a:lnTo>
                <a:lnTo>
                  <a:pt x="2620579" y="2717800"/>
                </a:lnTo>
                <a:lnTo>
                  <a:pt x="2585855" y="2679700"/>
                </a:lnTo>
                <a:lnTo>
                  <a:pt x="2550301" y="2641600"/>
                </a:lnTo>
                <a:lnTo>
                  <a:pt x="2513915" y="2603500"/>
                </a:lnTo>
                <a:lnTo>
                  <a:pt x="2476694" y="2565400"/>
                </a:lnTo>
                <a:lnTo>
                  <a:pt x="2438636" y="2527300"/>
                </a:lnTo>
                <a:lnTo>
                  <a:pt x="2398071" y="2476500"/>
                </a:lnTo>
                <a:lnTo>
                  <a:pt x="2358571" y="2438400"/>
                </a:lnTo>
                <a:lnTo>
                  <a:pt x="2320086" y="2400300"/>
                </a:lnTo>
                <a:lnTo>
                  <a:pt x="2282567" y="2362200"/>
                </a:lnTo>
                <a:lnTo>
                  <a:pt x="2245961" y="2336800"/>
                </a:lnTo>
                <a:lnTo>
                  <a:pt x="2210220" y="2298700"/>
                </a:lnTo>
                <a:lnTo>
                  <a:pt x="2175294" y="2260600"/>
                </a:lnTo>
                <a:lnTo>
                  <a:pt x="2141130" y="2235200"/>
                </a:lnTo>
                <a:lnTo>
                  <a:pt x="2107681" y="2209800"/>
                </a:lnTo>
                <a:lnTo>
                  <a:pt x="2076516" y="2171700"/>
                </a:lnTo>
                <a:lnTo>
                  <a:pt x="2044139" y="2146300"/>
                </a:lnTo>
                <a:lnTo>
                  <a:pt x="2010597" y="2120900"/>
                </a:lnTo>
                <a:lnTo>
                  <a:pt x="1975933" y="2095500"/>
                </a:lnTo>
                <a:lnTo>
                  <a:pt x="1940195" y="2057400"/>
                </a:lnTo>
                <a:lnTo>
                  <a:pt x="1903428" y="2032000"/>
                </a:lnTo>
                <a:lnTo>
                  <a:pt x="1865678" y="2006600"/>
                </a:lnTo>
                <a:lnTo>
                  <a:pt x="1826990" y="1981200"/>
                </a:lnTo>
                <a:lnTo>
                  <a:pt x="1787410" y="1943100"/>
                </a:lnTo>
                <a:lnTo>
                  <a:pt x="1746984" y="1917700"/>
                </a:lnTo>
                <a:lnTo>
                  <a:pt x="1705758" y="1892300"/>
                </a:lnTo>
                <a:lnTo>
                  <a:pt x="1663777" y="1854200"/>
                </a:lnTo>
                <a:lnTo>
                  <a:pt x="1621088" y="1828800"/>
                </a:lnTo>
                <a:lnTo>
                  <a:pt x="1533765" y="1778000"/>
                </a:lnTo>
                <a:lnTo>
                  <a:pt x="1489223" y="1739900"/>
                </a:lnTo>
                <a:lnTo>
                  <a:pt x="1352625" y="1663700"/>
                </a:lnTo>
                <a:lnTo>
                  <a:pt x="1306253" y="1625600"/>
                </a:lnTo>
                <a:lnTo>
                  <a:pt x="974612" y="1447800"/>
                </a:lnTo>
                <a:lnTo>
                  <a:pt x="1026060" y="1447800"/>
                </a:lnTo>
                <a:lnTo>
                  <a:pt x="1215536" y="1549400"/>
                </a:lnTo>
                <a:lnTo>
                  <a:pt x="1262578" y="1587500"/>
                </a:lnTo>
                <a:lnTo>
                  <a:pt x="1447970" y="1689100"/>
                </a:lnTo>
                <a:lnTo>
                  <a:pt x="1493378" y="1727200"/>
                </a:lnTo>
                <a:lnTo>
                  <a:pt x="1582722" y="1778000"/>
                </a:lnTo>
                <a:lnTo>
                  <a:pt x="1626560" y="1803400"/>
                </a:lnTo>
                <a:lnTo>
                  <a:pt x="1669777" y="1841500"/>
                </a:lnTo>
                <a:lnTo>
                  <a:pt x="1712323" y="1866900"/>
                </a:lnTo>
                <a:lnTo>
                  <a:pt x="1754150" y="1892300"/>
                </a:lnTo>
                <a:lnTo>
                  <a:pt x="1795207" y="1930400"/>
                </a:lnTo>
                <a:lnTo>
                  <a:pt x="1835447" y="1955800"/>
                </a:lnTo>
                <a:lnTo>
                  <a:pt x="1874821" y="1981200"/>
                </a:lnTo>
                <a:lnTo>
                  <a:pt x="1913278" y="2019300"/>
                </a:lnTo>
                <a:lnTo>
                  <a:pt x="1950770" y="2044700"/>
                </a:lnTo>
                <a:lnTo>
                  <a:pt x="1987248" y="2070100"/>
                </a:lnTo>
                <a:lnTo>
                  <a:pt x="2022663" y="2108200"/>
                </a:lnTo>
                <a:lnTo>
                  <a:pt x="2056965" y="2133600"/>
                </a:lnTo>
                <a:lnTo>
                  <a:pt x="2090106" y="2159000"/>
                </a:lnTo>
                <a:lnTo>
                  <a:pt x="2122037" y="2184400"/>
                </a:lnTo>
                <a:lnTo>
                  <a:pt x="2155577" y="2222500"/>
                </a:lnTo>
                <a:lnTo>
                  <a:pt x="2189827" y="2247900"/>
                </a:lnTo>
                <a:lnTo>
                  <a:pt x="2224838" y="2286000"/>
                </a:lnTo>
                <a:lnTo>
                  <a:pt x="2260661" y="2324100"/>
                </a:lnTo>
                <a:lnTo>
                  <a:pt x="2297348" y="2349500"/>
                </a:lnTo>
                <a:lnTo>
                  <a:pt x="2334951" y="2387600"/>
                </a:lnTo>
                <a:lnTo>
                  <a:pt x="2373519" y="2425700"/>
                </a:lnTo>
                <a:lnTo>
                  <a:pt x="2413106" y="2463800"/>
                </a:lnTo>
                <a:lnTo>
                  <a:pt x="2453762" y="2501900"/>
                </a:lnTo>
                <a:lnTo>
                  <a:pt x="2492047" y="2540000"/>
                </a:lnTo>
                <a:lnTo>
                  <a:pt x="2529490" y="2578100"/>
                </a:lnTo>
                <a:lnTo>
                  <a:pt x="2566092" y="2628900"/>
                </a:lnTo>
                <a:lnTo>
                  <a:pt x="2601856" y="2667000"/>
                </a:lnTo>
                <a:lnTo>
                  <a:pt x="2636786" y="2705100"/>
                </a:lnTo>
                <a:lnTo>
                  <a:pt x="2670884" y="2743200"/>
                </a:lnTo>
                <a:lnTo>
                  <a:pt x="2704152" y="2781300"/>
                </a:lnTo>
                <a:lnTo>
                  <a:pt x="2736594" y="2819400"/>
                </a:lnTo>
                <a:lnTo>
                  <a:pt x="2768213" y="2857500"/>
                </a:lnTo>
                <a:lnTo>
                  <a:pt x="2799011" y="2895600"/>
                </a:lnTo>
                <a:lnTo>
                  <a:pt x="2824008" y="2895600"/>
                </a:lnTo>
                <a:lnTo>
                  <a:pt x="2812471" y="2908300"/>
                </a:lnTo>
                <a:lnTo>
                  <a:pt x="2929072" y="2908300"/>
                </a:lnTo>
                <a:lnTo>
                  <a:pt x="2889111" y="2933700"/>
                </a:lnTo>
                <a:close/>
              </a:path>
              <a:path w="4862195" h="4445000">
                <a:moveTo>
                  <a:pt x="2829795" y="2895600"/>
                </a:moveTo>
                <a:lnTo>
                  <a:pt x="2799011" y="2895600"/>
                </a:lnTo>
                <a:lnTo>
                  <a:pt x="2811200" y="2882900"/>
                </a:lnTo>
                <a:lnTo>
                  <a:pt x="2817315" y="2870200"/>
                </a:lnTo>
                <a:lnTo>
                  <a:pt x="2823453" y="2870200"/>
                </a:lnTo>
                <a:lnTo>
                  <a:pt x="2794775" y="2832100"/>
                </a:lnTo>
                <a:lnTo>
                  <a:pt x="2765408" y="2794000"/>
                </a:lnTo>
                <a:lnTo>
                  <a:pt x="2735365" y="2743200"/>
                </a:lnTo>
                <a:lnTo>
                  <a:pt x="2704657" y="2705100"/>
                </a:lnTo>
                <a:lnTo>
                  <a:pt x="2673295" y="2667000"/>
                </a:lnTo>
                <a:lnTo>
                  <a:pt x="2641291" y="2628900"/>
                </a:lnTo>
                <a:lnTo>
                  <a:pt x="2608656" y="2590800"/>
                </a:lnTo>
                <a:lnTo>
                  <a:pt x="2575402" y="2552700"/>
                </a:lnTo>
                <a:lnTo>
                  <a:pt x="2541539" y="2514600"/>
                </a:lnTo>
                <a:lnTo>
                  <a:pt x="2507080" y="2476500"/>
                </a:lnTo>
                <a:lnTo>
                  <a:pt x="2472035" y="2438400"/>
                </a:lnTo>
                <a:lnTo>
                  <a:pt x="2436416" y="2400300"/>
                </a:lnTo>
                <a:lnTo>
                  <a:pt x="2400235" y="2362200"/>
                </a:lnTo>
                <a:lnTo>
                  <a:pt x="2363502" y="2324100"/>
                </a:lnTo>
                <a:lnTo>
                  <a:pt x="2326230" y="2286000"/>
                </a:lnTo>
                <a:lnTo>
                  <a:pt x="2288429" y="2247900"/>
                </a:lnTo>
                <a:lnTo>
                  <a:pt x="2250111" y="2209800"/>
                </a:lnTo>
                <a:lnTo>
                  <a:pt x="2211287" y="2184400"/>
                </a:lnTo>
                <a:lnTo>
                  <a:pt x="2171969" y="2146300"/>
                </a:lnTo>
                <a:lnTo>
                  <a:pt x="2141561" y="2120900"/>
                </a:lnTo>
                <a:lnTo>
                  <a:pt x="2109820" y="2095500"/>
                </a:lnTo>
                <a:lnTo>
                  <a:pt x="2076793" y="2070100"/>
                </a:lnTo>
                <a:lnTo>
                  <a:pt x="2042531" y="2044700"/>
                </a:lnTo>
                <a:lnTo>
                  <a:pt x="2007081" y="2019300"/>
                </a:lnTo>
                <a:lnTo>
                  <a:pt x="1970494" y="1981200"/>
                </a:lnTo>
                <a:lnTo>
                  <a:pt x="1932818" y="1955800"/>
                </a:lnTo>
                <a:lnTo>
                  <a:pt x="1894101" y="1930400"/>
                </a:lnTo>
                <a:lnTo>
                  <a:pt x="1854394" y="1905000"/>
                </a:lnTo>
                <a:lnTo>
                  <a:pt x="1813745" y="1879600"/>
                </a:lnTo>
                <a:lnTo>
                  <a:pt x="1772203" y="1854200"/>
                </a:lnTo>
                <a:lnTo>
                  <a:pt x="1729817" y="1828800"/>
                </a:lnTo>
                <a:lnTo>
                  <a:pt x="1686636" y="1803400"/>
                </a:lnTo>
                <a:lnTo>
                  <a:pt x="1642709" y="1765300"/>
                </a:lnTo>
                <a:lnTo>
                  <a:pt x="1552812" y="1714500"/>
                </a:lnTo>
                <a:lnTo>
                  <a:pt x="1413598" y="1638300"/>
                </a:lnTo>
                <a:lnTo>
                  <a:pt x="1221878" y="1536700"/>
                </a:lnTo>
                <a:lnTo>
                  <a:pt x="1173185" y="1524000"/>
                </a:lnTo>
                <a:lnTo>
                  <a:pt x="1026060" y="1447800"/>
                </a:lnTo>
                <a:lnTo>
                  <a:pt x="1065293" y="1447800"/>
                </a:lnTo>
                <a:lnTo>
                  <a:pt x="1138993" y="1485900"/>
                </a:lnTo>
                <a:lnTo>
                  <a:pt x="1187919" y="1498600"/>
                </a:lnTo>
                <a:lnTo>
                  <a:pt x="1380973" y="1600200"/>
                </a:lnTo>
                <a:lnTo>
                  <a:pt x="1521628" y="1676400"/>
                </a:lnTo>
                <a:lnTo>
                  <a:pt x="1612704" y="1727200"/>
                </a:lnTo>
                <a:lnTo>
                  <a:pt x="1701174" y="1778000"/>
                </a:lnTo>
                <a:lnTo>
                  <a:pt x="1744310" y="1803400"/>
                </a:lnTo>
                <a:lnTo>
                  <a:pt x="1786650" y="1841500"/>
                </a:lnTo>
                <a:lnTo>
                  <a:pt x="1828145" y="1866900"/>
                </a:lnTo>
                <a:lnTo>
                  <a:pt x="1868746" y="1892300"/>
                </a:lnTo>
                <a:lnTo>
                  <a:pt x="1908406" y="1917700"/>
                </a:lnTo>
                <a:lnTo>
                  <a:pt x="1947076" y="1943100"/>
                </a:lnTo>
                <a:lnTo>
                  <a:pt x="1984708" y="1968500"/>
                </a:lnTo>
                <a:lnTo>
                  <a:pt x="2021252" y="1993900"/>
                </a:lnTo>
                <a:lnTo>
                  <a:pt x="2056662" y="2019300"/>
                </a:lnTo>
                <a:lnTo>
                  <a:pt x="2090889" y="2044700"/>
                </a:lnTo>
                <a:lnTo>
                  <a:pt x="2123884" y="2082800"/>
                </a:lnTo>
                <a:lnTo>
                  <a:pt x="2155599" y="2108200"/>
                </a:lnTo>
                <a:lnTo>
                  <a:pt x="2185985" y="2133600"/>
                </a:lnTo>
                <a:lnTo>
                  <a:pt x="2225501" y="2159000"/>
                </a:lnTo>
                <a:lnTo>
                  <a:pt x="2264521" y="2197100"/>
                </a:lnTo>
                <a:lnTo>
                  <a:pt x="2303033" y="2235200"/>
                </a:lnTo>
                <a:lnTo>
                  <a:pt x="2341025" y="2273300"/>
                </a:lnTo>
                <a:lnTo>
                  <a:pt x="2378487" y="2311400"/>
                </a:lnTo>
                <a:lnTo>
                  <a:pt x="2415408" y="2349500"/>
                </a:lnTo>
                <a:lnTo>
                  <a:pt x="2451775" y="2387600"/>
                </a:lnTo>
                <a:lnTo>
                  <a:pt x="2487577" y="2425700"/>
                </a:lnTo>
                <a:lnTo>
                  <a:pt x="2522803" y="2463800"/>
                </a:lnTo>
                <a:lnTo>
                  <a:pt x="2557442" y="2501900"/>
                </a:lnTo>
                <a:lnTo>
                  <a:pt x="2591483" y="2540000"/>
                </a:lnTo>
                <a:lnTo>
                  <a:pt x="2624913" y="2578100"/>
                </a:lnTo>
                <a:lnTo>
                  <a:pt x="2657722" y="2616200"/>
                </a:lnTo>
                <a:lnTo>
                  <a:pt x="2689898" y="2654300"/>
                </a:lnTo>
                <a:lnTo>
                  <a:pt x="2721430" y="2692400"/>
                </a:lnTo>
                <a:lnTo>
                  <a:pt x="2752306" y="2730500"/>
                </a:lnTo>
                <a:lnTo>
                  <a:pt x="2782515" y="2781300"/>
                </a:lnTo>
                <a:lnTo>
                  <a:pt x="2812046" y="2819400"/>
                </a:lnTo>
                <a:lnTo>
                  <a:pt x="2840888" y="2857500"/>
                </a:lnTo>
                <a:lnTo>
                  <a:pt x="2878837" y="2857500"/>
                </a:lnTo>
                <a:lnTo>
                  <a:pt x="2853088" y="2882900"/>
                </a:lnTo>
                <a:lnTo>
                  <a:pt x="2835610" y="2882900"/>
                </a:lnTo>
                <a:lnTo>
                  <a:pt x="2829795" y="2895600"/>
                </a:lnTo>
                <a:close/>
              </a:path>
              <a:path w="4862195" h="4445000">
                <a:moveTo>
                  <a:pt x="0" y="3594100"/>
                </a:moveTo>
                <a:lnTo>
                  <a:pt x="0" y="3568700"/>
                </a:lnTo>
                <a:lnTo>
                  <a:pt x="4942" y="3568700"/>
                </a:lnTo>
                <a:lnTo>
                  <a:pt x="40161" y="3556000"/>
                </a:lnTo>
                <a:lnTo>
                  <a:pt x="73418" y="3530600"/>
                </a:lnTo>
                <a:lnTo>
                  <a:pt x="104638" y="3517900"/>
                </a:lnTo>
                <a:lnTo>
                  <a:pt x="133749" y="3492500"/>
                </a:lnTo>
                <a:lnTo>
                  <a:pt x="185350" y="3454400"/>
                </a:lnTo>
                <a:lnTo>
                  <a:pt x="227635" y="3403600"/>
                </a:lnTo>
                <a:lnTo>
                  <a:pt x="245102" y="3378200"/>
                </a:lnTo>
                <a:lnTo>
                  <a:pt x="260020" y="3365500"/>
                </a:lnTo>
                <a:lnTo>
                  <a:pt x="272316" y="3340100"/>
                </a:lnTo>
                <a:lnTo>
                  <a:pt x="281918" y="3302000"/>
                </a:lnTo>
                <a:lnTo>
                  <a:pt x="288752" y="3276600"/>
                </a:lnTo>
                <a:lnTo>
                  <a:pt x="292745" y="3251200"/>
                </a:lnTo>
                <a:lnTo>
                  <a:pt x="293954" y="3213100"/>
                </a:lnTo>
                <a:lnTo>
                  <a:pt x="291104" y="3175000"/>
                </a:lnTo>
                <a:lnTo>
                  <a:pt x="284436" y="3136900"/>
                </a:lnTo>
                <a:lnTo>
                  <a:pt x="274187" y="3098800"/>
                </a:lnTo>
                <a:lnTo>
                  <a:pt x="260597" y="3060700"/>
                </a:lnTo>
                <a:lnTo>
                  <a:pt x="243907" y="3009900"/>
                </a:lnTo>
                <a:lnTo>
                  <a:pt x="224354" y="2971800"/>
                </a:lnTo>
                <a:lnTo>
                  <a:pt x="202178" y="2933700"/>
                </a:lnTo>
                <a:lnTo>
                  <a:pt x="177619" y="2882900"/>
                </a:lnTo>
                <a:lnTo>
                  <a:pt x="150916" y="2844800"/>
                </a:lnTo>
                <a:lnTo>
                  <a:pt x="122308" y="2794000"/>
                </a:lnTo>
                <a:lnTo>
                  <a:pt x="92034" y="2755900"/>
                </a:lnTo>
                <a:lnTo>
                  <a:pt x="60334" y="2705100"/>
                </a:lnTo>
                <a:lnTo>
                  <a:pt x="27447" y="2654300"/>
                </a:lnTo>
                <a:lnTo>
                  <a:pt x="0" y="2616200"/>
                </a:lnTo>
                <a:lnTo>
                  <a:pt x="0" y="2590800"/>
                </a:lnTo>
                <a:lnTo>
                  <a:pt x="11685" y="2603500"/>
                </a:lnTo>
                <a:lnTo>
                  <a:pt x="45944" y="2654300"/>
                </a:lnTo>
                <a:lnTo>
                  <a:pt x="79241" y="2692400"/>
                </a:lnTo>
                <a:lnTo>
                  <a:pt x="111335" y="2743200"/>
                </a:lnTo>
                <a:lnTo>
                  <a:pt x="141982" y="2781300"/>
                </a:lnTo>
                <a:lnTo>
                  <a:pt x="170938" y="2832100"/>
                </a:lnTo>
                <a:lnTo>
                  <a:pt x="197963" y="2882900"/>
                </a:lnTo>
                <a:lnTo>
                  <a:pt x="222811" y="2921000"/>
                </a:lnTo>
                <a:lnTo>
                  <a:pt x="245240" y="2959100"/>
                </a:lnTo>
                <a:lnTo>
                  <a:pt x="265008" y="3009900"/>
                </a:lnTo>
                <a:lnTo>
                  <a:pt x="281871" y="3048000"/>
                </a:lnTo>
                <a:lnTo>
                  <a:pt x="295586" y="3098800"/>
                </a:lnTo>
                <a:lnTo>
                  <a:pt x="305911" y="3136900"/>
                </a:lnTo>
                <a:lnTo>
                  <a:pt x="312602" y="3175000"/>
                </a:lnTo>
                <a:lnTo>
                  <a:pt x="315416" y="3213100"/>
                </a:lnTo>
                <a:lnTo>
                  <a:pt x="314111" y="3251200"/>
                </a:lnTo>
                <a:lnTo>
                  <a:pt x="310102" y="3289300"/>
                </a:lnTo>
                <a:lnTo>
                  <a:pt x="293878" y="3340100"/>
                </a:lnTo>
                <a:lnTo>
                  <a:pt x="267178" y="3390900"/>
                </a:lnTo>
                <a:lnTo>
                  <a:pt x="230559" y="3441700"/>
                </a:lnTo>
                <a:lnTo>
                  <a:pt x="208703" y="3454400"/>
                </a:lnTo>
                <a:lnTo>
                  <a:pt x="184577" y="3479800"/>
                </a:lnTo>
                <a:lnTo>
                  <a:pt x="158250" y="3505200"/>
                </a:lnTo>
                <a:lnTo>
                  <a:pt x="129791" y="3517900"/>
                </a:lnTo>
                <a:lnTo>
                  <a:pt x="99270" y="3543300"/>
                </a:lnTo>
                <a:lnTo>
                  <a:pt x="66757" y="3556000"/>
                </a:lnTo>
                <a:lnTo>
                  <a:pt x="32322" y="3581400"/>
                </a:lnTo>
                <a:lnTo>
                  <a:pt x="0" y="3594100"/>
                </a:lnTo>
                <a:close/>
              </a:path>
              <a:path w="4862195" h="4445000">
                <a:moveTo>
                  <a:pt x="3776239" y="2603500"/>
                </a:moveTo>
                <a:lnTo>
                  <a:pt x="3517595" y="2603500"/>
                </a:lnTo>
                <a:lnTo>
                  <a:pt x="3570817" y="2590800"/>
                </a:lnTo>
                <a:lnTo>
                  <a:pt x="3737757" y="2590800"/>
                </a:lnTo>
                <a:lnTo>
                  <a:pt x="3776239" y="2603500"/>
                </a:lnTo>
                <a:close/>
              </a:path>
              <a:path w="4862195" h="4445000">
                <a:moveTo>
                  <a:pt x="4858520" y="4445000"/>
                </a:moveTo>
                <a:lnTo>
                  <a:pt x="4833477" y="4445000"/>
                </a:lnTo>
                <a:lnTo>
                  <a:pt x="4834958" y="4419600"/>
                </a:lnTo>
                <a:lnTo>
                  <a:pt x="4836102" y="4381500"/>
                </a:lnTo>
                <a:lnTo>
                  <a:pt x="4836719" y="4343400"/>
                </a:lnTo>
                <a:lnTo>
                  <a:pt x="4836715" y="4305300"/>
                </a:lnTo>
                <a:lnTo>
                  <a:pt x="4836476" y="4279900"/>
                </a:lnTo>
                <a:lnTo>
                  <a:pt x="4835669" y="4241800"/>
                </a:lnTo>
                <a:lnTo>
                  <a:pt x="4834442" y="4216400"/>
                </a:lnTo>
                <a:lnTo>
                  <a:pt x="4832819" y="4178300"/>
                </a:lnTo>
                <a:lnTo>
                  <a:pt x="4830829" y="4152900"/>
                </a:lnTo>
                <a:lnTo>
                  <a:pt x="4828496" y="4127500"/>
                </a:lnTo>
                <a:lnTo>
                  <a:pt x="4825849" y="4089400"/>
                </a:lnTo>
                <a:lnTo>
                  <a:pt x="4819716" y="4038600"/>
                </a:lnTo>
                <a:lnTo>
                  <a:pt x="4812641" y="3987800"/>
                </a:lnTo>
                <a:lnTo>
                  <a:pt x="4804837" y="3937000"/>
                </a:lnTo>
                <a:lnTo>
                  <a:pt x="4796516" y="3886200"/>
                </a:lnTo>
                <a:lnTo>
                  <a:pt x="4787891" y="3848100"/>
                </a:lnTo>
                <a:lnTo>
                  <a:pt x="4779173" y="3797300"/>
                </a:lnTo>
                <a:lnTo>
                  <a:pt x="4774847" y="3784600"/>
                </a:lnTo>
                <a:lnTo>
                  <a:pt x="4770577" y="3771900"/>
                </a:lnTo>
                <a:lnTo>
                  <a:pt x="4766390" y="3746500"/>
                </a:lnTo>
                <a:lnTo>
                  <a:pt x="4751081" y="3695700"/>
                </a:lnTo>
                <a:lnTo>
                  <a:pt x="4734471" y="3644900"/>
                </a:lnTo>
                <a:lnTo>
                  <a:pt x="4716598" y="3581400"/>
                </a:lnTo>
                <a:lnTo>
                  <a:pt x="4697497" y="3530600"/>
                </a:lnTo>
                <a:lnTo>
                  <a:pt x="4677205" y="3479800"/>
                </a:lnTo>
                <a:lnTo>
                  <a:pt x="4655760" y="3429000"/>
                </a:lnTo>
                <a:lnTo>
                  <a:pt x="4633198" y="3378200"/>
                </a:lnTo>
                <a:lnTo>
                  <a:pt x="4609556" y="3340100"/>
                </a:lnTo>
                <a:lnTo>
                  <a:pt x="4584870" y="3289300"/>
                </a:lnTo>
                <a:lnTo>
                  <a:pt x="4559178" y="3238500"/>
                </a:lnTo>
                <a:lnTo>
                  <a:pt x="4532515" y="3200400"/>
                </a:lnTo>
                <a:lnTo>
                  <a:pt x="4504919" y="3149600"/>
                </a:lnTo>
                <a:lnTo>
                  <a:pt x="4476427" y="3111500"/>
                </a:lnTo>
                <a:lnTo>
                  <a:pt x="4447075" y="3073400"/>
                </a:lnTo>
                <a:lnTo>
                  <a:pt x="4416900" y="3035300"/>
                </a:lnTo>
                <a:lnTo>
                  <a:pt x="4385939" y="2997200"/>
                </a:lnTo>
                <a:lnTo>
                  <a:pt x="4354228" y="2959100"/>
                </a:lnTo>
                <a:lnTo>
                  <a:pt x="4321805" y="2921000"/>
                </a:lnTo>
                <a:lnTo>
                  <a:pt x="4288706" y="2895600"/>
                </a:lnTo>
                <a:lnTo>
                  <a:pt x="4254967" y="2857500"/>
                </a:lnTo>
                <a:lnTo>
                  <a:pt x="4220626" y="2832100"/>
                </a:lnTo>
                <a:lnTo>
                  <a:pt x="4185719" y="2806700"/>
                </a:lnTo>
                <a:lnTo>
                  <a:pt x="4114356" y="2755900"/>
                </a:lnTo>
                <a:lnTo>
                  <a:pt x="4041170" y="2705100"/>
                </a:lnTo>
                <a:lnTo>
                  <a:pt x="3966457" y="2679700"/>
                </a:lnTo>
                <a:lnTo>
                  <a:pt x="3928619" y="2654300"/>
                </a:lnTo>
                <a:lnTo>
                  <a:pt x="3890510" y="2641600"/>
                </a:lnTo>
                <a:lnTo>
                  <a:pt x="3852166" y="2641600"/>
                </a:lnTo>
                <a:lnTo>
                  <a:pt x="3774919" y="2616200"/>
                </a:lnTo>
                <a:lnTo>
                  <a:pt x="3414602" y="2616200"/>
                </a:lnTo>
                <a:lnTo>
                  <a:pt x="3465534" y="2603500"/>
                </a:lnTo>
                <a:lnTo>
                  <a:pt x="3814598" y="2603500"/>
                </a:lnTo>
                <a:lnTo>
                  <a:pt x="4003351" y="2667000"/>
                </a:lnTo>
                <a:lnTo>
                  <a:pt x="4040253" y="2692400"/>
                </a:lnTo>
                <a:lnTo>
                  <a:pt x="4076792" y="2705100"/>
                </a:lnTo>
                <a:lnTo>
                  <a:pt x="4148645" y="2755900"/>
                </a:lnTo>
                <a:lnTo>
                  <a:pt x="4183889" y="2781300"/>
                </a:lnTo>
                <a:lnTo>
                  <a:pt x="4218634" y="2806700"/>
                </a:lnTo>
                <a:lnTo>
                  <a:pt x="4252844" y="2832100"/>
                </a:lnTo>
                <a:lnTo>
                  <a:pt x="4286485" y="2857500"/>
                </a:lnTo>
                <a:lnTo>
                  <a:pt x="4319524" y="2895600"/>
                </a:lnTo>
                <a:lnTo>
                  <a:pt x="4351925" y="2921000"/>
                </a:lnTo>
                <a:lnTo>
                  <a:pt x="4383654" y="2959100"/>
                </a:lnTo>
                <a:lnTo>
                  <a:pt x="4414678" y="2997200"/>
                </a:lnTo>
                <a:lnTo>
                  <a:pt x="4444961" y="3035300"/>
                </a:lnTo>
                <a:lnTo>
                  <a:pt x="4474470" y="3073400"/>
                </a:lnTo>
                <a:lnTo>
                  <a:pt x="4503169" y="3111500"/>
                </a:lnTo>
                <a:lnTo>
                  <a:pt x="4531026" y="3162300"/>
                </a:lnTo>
                <a:lnTo>
                  <a:pt x="4558005" y="3200400"/>
                </a:lnTo>
                <a:lnTo>
                  <a:pt x="4584073" y="3238500"/>
                </a:lnTo>
                <a:lnTo>
                  <a:pt x="4609194" y="3289300"/>
                </a:lnTo>
                <a:lnTo>
                  <a:pt x="4633335" y="3340100"/>
                </a:lnTo>
                <a:lnTo>
                  <a:pt x="4656461" y="3378200"/>
                </a:lnTo>
                <a:lnTo>
                  <a:pt x="4678538" y="3429000"/>
                </a:lnTo>
                <a:lnTo>
                  <a:pt x="4699532" y="3479800"/>
                </a:lnTo>
                <a:lnTo>
                  <a:pt x="4719408" y="3530600"/>
                </a:lnTo>
                <a:lnTo>
                  <a:pt x="4738132" y="3581400"/>
                </a:lnTo>
                <a:lnTo>
                  <a:pt x="4755670" y="3632200"/>
                </a:lnTo>
                <a:lnTo>
                  <a:pt x="4771987" y="3695700"/>
                </a:lnTo>
                <a:lnTo>
                  <a:pt x="4787050" y="3746500"/>
                </a:lnTo>
                <a:lnTo>
                  <a:pt x="4795717" y="3784600"/>
                </a:lnTo>
                <a:lnTo>
                  <a:pt x="4804104" y="3810000"/>
                </a:lnTo>
                <a:lnTo>
                  <a:pt x="4812153" y="3848100"/>
                </a:lnTo>
                <a:lnTo>
                  <a:pt x="4819806" y="3886200"/>
                </a:lnTo>
                <a:lnTo>
                  <a:pt x="4827006" y="3924300"/>
                </a:lnTo>
                <a:lnTo>
                  <a:pt x="4833693" y="3962400"/>
                </a:lnTo>
                <a:lnTo>
                  <a:pt x="4839812" y="4013200"/>
                </a:lnTo>
                <a:lnTo>
                  <a:pt x="4845303" y="4051300"/>
                </a:lnTo>
                <a:lnTo>
                  <a:pt x="4850109" y="4089400"/>
                </a:lnTo>
                <a:lnTo>
                  <a:pt x="4854172" y="4140200"/>
                </a:lnTo>
                <a:lnTo>
                  <a:pt x="4857434" y="4191000"/>
                </a:lnTo>
                <a:lnTo>
                  <a:pt x="4859837" y="4229100"/>
                </a:lnTo>
                <a:lnTo>
                  <a:pt x="4861323" y="4279900"/>
                </a:lnTo>
                <a:lnTo>
                  <a:pt x="4861835" y="4330700"/>
                </a:lnTo>
                <a:lnTo>
                  <a:pt x="4861315" y="4381500"/>
                </a:lnTo>
                <a:lnTo>
                  <a:pt x="4859704" y="4432300"/>
                </a:lnTo>
                <a:lnTo>
                  <a:pt x="4858520" y="4445000"/>
                </a:lnTo>
                <a:close/>
              </a:path>
              <a:path w="4862195" h="4445000">
                <a:moveTo>
                  <a:pt x="2878837" y="2857500"/>
                </a:moveTo>
                <a:lnTo>
                  <a:pt x="2840888" y="2857500"/>
                </a:lnTo>
                <a:lnTo>
                  <a:pt x="2880009" y="2832100"/>
                </a:lnTo>
                <a:lnTo>
                  <a:pt x="2919850" y="2806700"/>
                </a:lnTo>
                <a:lnTo>
                  <a:pt x="2960442" y="2781300"/>
                </a:lnTo>
                <a:lnTo>
                  <a:pt x="3001817" y="2755900"/>
                </a:lnTo>
                <a:lnTo>
                  <a:pt x="3044006" y="2730500"/>
                </a:lnTo>
                <a:lnTo>
                  <a:pt x="3087041" y="2717800"/>
                </a:lnTo>
                <a:lnTo>
                  <a:pt x="3130952" y="2692400"/>
                </a:lnTo>
                <a:lnTo>
                  <a:pt x="3221532" y="2667000"/>
                </a:lnTo>
                <a:lnTo>
                  <a:pt x="3268264" y="2641600"/>
                </a:lnTo>
                <a:lnTo>
                  <a:pt x="3364767" y="2616200"/>
                </a:lnTo>
                <a:lnTo>
                  <a:pt x="3519804" y="2616200"/>
                </a:lnTo>
                <a:lnTo>
                  <a:pt x="3468617" y="2628900"/>
                </a:lnTo>
                <a:lnTo>
                  <a:pt x="3418524" y="2628900"/>
                </a:lnTo>
                <a:lnTo>
                  <a:pt x="3274502" y="2667000"/>
                </a:lnTo>
                <a:lnTo>
                  <a:pt x="3183402" y="2692400"/>
                </a:lnTo>
                <a:lnTo>
                  <a:pt x="3139236" y="2717800"/>
                </a:lnTo>
                <a:lnTo>
                  <a:pt x="3095952" y="2730500"/>
                </a:lnTo>
                <a:lnTo>
                  <a:pt x="3053520" y="2755900"/>
                </a:lnTo>
                <a:lnTo>
                  <a:pt x="3011910" y="2781300"/>
                </a:lnTo>
                <a:lnTo>
                  <a:pt x="2971092" y="2806700"/>
                </a:lnTo>
                <a:lnTo>
                  <a:pt x="2931036" y="2819400"/>
                </a:lnTo>
                <a:lnTo>
                  <a:pt x="2891711" y="2844800"/>
                </a:lnTo>
                <a:lnTo>
                  <a:pt x="2878837" y="2857500"/>
                </a:lnTo>
                <a:close/>
              </a:path>
              <a:path w="4862195" h="4445000">
                <a:moveTo>
                  <a:pt x="3717759" y="2667000"/>
                </a:moveTo>
                <a:lnTo>
                  <a:pt x="3444770" y="2667000"/>
                </a:lnTo>
                <a:lnTo>
                  <a:pt x="3496926" y="2654300"/>
                </a:lnTo>
                <a:lnTo>
                  <a:pt x="3660652" y="2654300"/>
                </a:lnTo>
                <a:lnTo>
                  <a:pt x="3717759" y="2667000"/>
                </a:lnTo>
                <a:close/>
              </a:path>
              <a:path w="4862195" h="4445000">
                <a:moveTo>
                  <a:pt x="2870587" y="2908300"/>
                </a:moveTo>
                <a:lnTo>
                  <a:pt x="2835883" y="2908300"/>
                </a:lnTo>
                <a:lnTo>
                  <a:pt x="2841657" y="2895600"/>
                </a:lnTo>
                <a:lnTo>
                  <a:pt x="2837640" y="2895600"/>
                </a:lnTo>
                <a:lnTo>
                  <a:pt x="2835610" y="2882900"/>
                </a:lnTo>
                <a:lnTo>
                  <a:pt x="2859455" y="2882900"/>
                </a:lnTo>
                <a:lnTo>
                  <a:pt x="2899241" y="2857500"/>
                </a:lnTo>
                <a:lnTo>
                  <a:pt x="2939777" y="2832100"/>
                </a:lnTo>
                <a:lnTo>
                  <a:pt x="2981097" y="2819400"/>
                </a:lnTo>
                <a:lnTo>
                  <a:pt x="3023233" y="2794000"/>
                </a:lnTo>
                <a:lnTo>
                  <a:pt x="3066220" y="2768600"/>
                </a:lnTo>
                <a:lnTo>
                  <a:pt x="3110090" y="2755900"/>
                </a:lnTo>
                <a:lnTo>
                  <a:pt x="3154879" y="2730500"/>
                </a:lnTo>
                <a:lnTo>
                  <a:pt x="3247344" y="2705100"/>
                </a:lnTo>
                <a:lnTo>
                  <a:pt x="3393767" y="2667000"/>
                </a:lnTo>
                <a:lnTo>
                  <a:pt x="3757012" y="2667000"/>
                </a:lnTo>
                <a:lnTo>
                  <a:pt x="3796091" y="2679700"/>
                </a:lnTo>
                <a:lnTo>
                  <a:pt x="3445809" y="2679700"/>
                </a:lnTo>
                <a:lnTo>
                  <a:pt x="3346583" y="2705100"/>
                </a:lnTo>
                <a:lnTo>
                  <a:pt x="3298651" y="2705100"/>
                </a:lnTo>
                <a:lnTo>
                  <a:pt x="3251783" y="2717800"/>
                </a:lnTo>
                <a:lnTo>
                  <a:pt x="3205934" y="2743200"/>
                </a:lnTo>
                <a:lnTo>
                  <a:pt x="3117119" y="2768600"/>
                </a:lnTo>
                <a:lnTo>
                  <a:pt x="3074066" y="2794000"/>
                </a:lnTo>
                <a:lnTo>
                  <a:pt x="3031856" y="2806700"/>
                </a:lnTo>
                <a:lnTo>
                  <a:pt x="2990448" y="2832100"/>
                </a:lnTo>
                <a:lnTo>
                  <a:pt x="2949795" y="2857500"/>
                </a:lnTo>
                <a:lnTo>
                  <a:pt x="2909856" y="2882900"/>
                </a:lnTo>
                <a:lnTo>
                  <a:pt x="2870587" y="2908300"/>
                </a:lnTo>
                <a:close/>
              </a:path>
              <a:path w="4862195" h="4445000">
                <a:moveTo>
                  <a:pt x="4769911" y="4445000"/>
                </a:moveTo>
                <a:lnTo>
                  <a:pt x="4748498" y="4445000"/>
                </a:lnTo>
                <a:lnTo>
                  <a:pt x="4749428" y="4432300"/>
                </a:lnTo>
                <a:lnTo>
                  <a:pt x="4751273" y="4381500"/>
                </a:lnTo>
                <a:lnTo>
                  <a:pt x="4751833" y="4343400"/>
                </a:lnTo>
                <a:lnTo>
                  <a:pt x="4751924" y="4318000"/>
                </a:lnTo>
                <a:lnTo>
                  <a:pt x="4751732" y="4292600"/>
                </a:lnTo>
                <a:lnTo>
                  <a:pt x="4750469" y="4241800"/>
                </a:lnTo>
                <a:lnTo>
                  <a:pt x="4748290" y="4191000"/>
                </a:lnTo>
                <a:lnTo>
                  <a:pt x="4745258" y="4152900"/>
                </a:lnTo>
                <a:lnTo>
                  <a:pt x="4741432" y="4114800"/>
                </a:lnTo>
                <a:lnTo>
                  <a:pt x="4736874" y="4064000"/>
                </a:lnTo>
                <a:lnTo>
                  <a:pt x="4731643" y="4025900"/>
                </a:lnTo>
                <a:lnTo>
                  <a:pt x="4725801" y="3987800"/>
                </a:lnTo>
                <a:lnTo>
                  <a:pt x="4719408" y="3949700"/>
                </a:lnTo>
                <a:lnTo>
                  <a:pt x="4712524" y="3911600"/>
                </a:lnTo>
                <a:lnTo>
                  <a:pt x="4705211" y="3873500"/>
                </a:lnTo>
                <a:lnTo>
                  <a:pt x="4697528" y="3835400"/>
                </a:lnTo>
                <a:lnTo>
                  <a:pt x="4689538" y="3797300"/>
                </a:lnTo>
                <a:lnTo>
                  <a:pt x="4675245" y="3746500"/>
                </a:lnTo>
                <a:lnTo>
                  <a:pt x="4659608" y="3695700"/>
                </a:lnTo>
                <a:lnTo>
                  <a:pt x="4642665" y="3644900"/>
                </a:lnTo>
                <a:lnTo>
                  <a:pt x="4624454" y="3581400"/>
                </a:lnTo>
                <a:lnTo>
                  <a:pt x="4605013" y="3530600"/>
                </a:lnTo>
                <a:lnTo>
                  <a:pt x="4584379" y="3479800"/>
                </a:lnTo>
                <a:lnTo>
                  <a:pt x="4562592" y="3441700"/>
                </a:lnTo>
                <a:lnTo>
                  <a:pt x="4539688" y="3390900"/>
                </a:lnTo>
                <a:lnTo>
                  <a:pt x="4515707" y="3340100"/>
                </a:lnTo>
                <a:lnTo>
                  <a:pt x="4490685" y="3289300"/>
                </a:lnTo>
                <a:lnTo>
                  <a:pt x="4464662" y="3251200"/>
                </a:lnTo>
                <a:lnTo>
                  <a:pt x="4437674" y="3213100"/>
                </a:lnTo>
                <a:lnTo>
                  <a:pt x="4409760" y="3162300"/>
                </a:lnTo>
                <a:lnTo>
                  <a:pt x="4380958" y="3124200"/>
                </a:lnTo>
                <a:lnTo>
                  <a:pt x="4351306" y="3086100"/>
                </a:lnTo>
                <a:lnTo>
                  <a:pt x="4320842" y="3048000"/>
                </a:lnTo>
                <a:lnTo>
                  <a:pt x="4289604" y="3009900"/>
                </a:lnTo>
                <a:lnTo>
                  <a:pt x="4257630" y="2984500"/>
                </a:lnTo>
                <a:lnTo>
                  <a:pt x="4224958" y="2946400"/>
                </a:lnTo>
                <a:lnTo>
                  <a:pt x="4191626" y="2921000"/>
                </a:lnTo>
                <a:lnTo>
                  <a:pt x="4157672" y="2882900"/>
                </a:lnTo>
                <a:lnTo>
                  <a:pt x="4123133" y="2857500"/>
                </a:lnTo>
                <a:lnTo>
                  <a:pt x="4088049" y="2832100"/>
                </a:lnTo>
                <a:lnTo>
                  <a:pt x="4016395" y="2781300"/>
                </a:lnTo>
                <a:lnTo>
                  <a:pt x="3979901" y="2768600"/>
                </a:lnTo>
                <a:lnTo>
                  <a:pt x="3943012" y="2743200"/>
                </a:lnTo>
                <a:lnTo>
                  <a:pt x="3792280" y="2692400"/>
                </a:lnTo>
                <a:lnTo>
                  <a:pt x="3753992" y="2692400"/>
                </a:lnTo>
                <a:lnTo>
                  <a:pt x="3715537" y="2679700"/>
                </a:lnTo>
                <a:lnTo>
                  <a:pt x="3796091" y="2679700"/>
                </a:lnTo>
                <a:lnTo>
                  <a:pt x="3987534" y="2743200"/>
                </a:lnTo>
                <a:lnTo>
                  <a:pt x="4061543" y="2794000"/>
                </a:lnTo>
                <a:lnTo>
                  <a:pt x="4097842" y="2819400"/>
                </a:lnTo>
                <a:lnTo>
                  <a:pt x="4133619" y="2844800"/>
                </a:lnTo>
                <a:lnTo>
                  <a:pt x="4168836" y="2870200"/>
                </a:lnTo>
                <a:lnTo>
                  <a:pt x="4203453" y="2895600"/>
                </a:lnTo>
                <a:lnTo>
                  <a:pt x="4237432" y="2933700"/>
                </a:lnTo>
                <a:lnTo>
                  <a:pt x="4270735" y="2959100"/>
                </a:lnTo>
                <a:lnTo>
                  <a:pt x="4303322" y="2997200"/>
                </a:lnTo>
                <a:lnTo>
                  <a:pt x="4335155" y="3035300"/>
                </a:lnTo>
                <a:lnTo>
                  <a:pt x="4366195" y="3073400"/>
                </a:lnTo>
                <a:lnTo>
                  <a:pt x="4396403" y="3111500"/>
                </a:lnTo>
                <a:lnTo>
                  <a:pt x="4425741" y="3149600"/>
                </a:lnTo>
                <a:lnTo>
                  <a:pt x="4454169" y="3187700"/>
                </a:lnTo>
                <a:lnTo>
                  <a:pt x="4481650" y="3238500"/>
                </a:lnTo>
                <a:lnTo>
                  <a:pt x="4508145" y="3276600"/>
                </a:lnTo>
                <a:lnTo>
                  <a:pt x="4533613" y="3327400"/>
                </a:lnTo>
                <a:lnTo>
                  <a:pt x="4558018" y="3378200"/>
                </a:lnTo>
                <a:lnTo>
                  <a:pt x="4581320" y="3429000"/>
                </a:lnTo>
                <a:lnTo>
                  <a:pt x="4603481" y="3479800"/>
                </a:lnTo>
                <a:lnTo>
                  <a:pt x="4624461" y="3530600"/>
                </a:lnTo>
                <a:lnTo>
                  <a:pt x="4644223" y="3581400"/>
                </a:lnTo>
                <a:lnTo>
                  <a:pt x="4662726" y="3632200"/>
                </a:lnTo>
                <a:lnTo>
                  <a:pt x="4679934" y="3683000"/>
                </a:lnTo>
                <a:lnTo>
                  <a:pt x="4695806" y="3746500"/>
                </a:lnTo>
                <a:lnTo>
                  <a:pt x="4710304" y="3797300"/>
                </a:lnTo>
                <a:lnTo>
                  <a:pt x="4718371" y="3835400"/>
                </a:lnTo>
                <a:lnTo>
                  <a:pt x="4726127" y="3873500"/>
                </a:lnTo>
                <a:lnTo>
                  <a:pt x="4733510" y="3898900"/>
                </a:lnTo>
                <a:lnTo>
                  <a:pt x="4740460" y="3937000"/>
                </a:lnTo>
                <a:lnTo>
                  <a:pt x="4746914" y="3987800"/>
                </a:lnTo>
                <a:lnTo>
                  <a:pt x="4752813" y="4025900"/>
                </a:lnTo>
                <a:lnTo>
                  <a:pt x="4758094" y="4064000"/>
                </a:lnTo>
                <a:lnTo>
                  <a:pt x="4762697" y="4102100"/>
                </a:lnTo>
                <a:lnTo>
                  <a:pt x="4766561" y="4152900"/>
                </a:lnTo>
                <a:lnTo>
                  <a:pt x="4769624" y="4191000"/>
                </a:lnTo>
                <a:lnTo>
                  <a:pt x="4771824" y="4241800"/>
                </a:lnTo>
                <a:lnTo>
                  <a:pt x="4773102" y="4292600"/>
                </a:lnTo>
                <a:lnTo>
                  <a:pt x="4773396" y="4330700"/>
                </a:lnTo>
                <a:lnTo>
                  <a:pt x="4772644" y="4381500"/>
                </a:lnTo>
                <a:lnTo>
                  <a:pt x="4770785" y="4432300"/>
                </a:lnTo>
                <a:lnTo>
                  <a:pt x="4769911" y="4445000"/>
                </a:lnTo>
                <a:close/>
              </a:path>
              <a:path w="4862195" h="4445000">
                <a:moveTo>
                  <a:pt x="3640475" y="2730500"/>
                </a:moveTo>
                <a:lnTo>
                  <a:pt x="3423924" y="2730500"/>
                </a:lnTo>
                <a:lnTo>
                  <a:pt x="3476206" y="2717800"/>
                </a:lnTo>
                <a:lnTo>
                  <a:pt x="3584445" y="2717800"/>
                </a:lnTo>
                <a:lnTo>
                  <a:pt x="3640475" y="2730500"/>
                </a:lnTo>
                <a:close/>
              </a:path>
              <a:path w="4862195" h="4445000">
                <a:moveTo>
                  <a:pt x="3736709" y="2743200"/>
                </a:moveTo>
                <a:lnTo>
                  <a:pt x="3322854" y="2743200"/>
                </a:lnTo>
                <a:lnTo>
                  <a:pt x="3372819" y="2730500"/>
                </a:lnTo>
                <a:lnTo>
                  <a:pt x="3697825" y="2730500"/>
                </a:lnTo>
                <a:lnTo>
                  <a:pt x="3736709" y="2743200"/>
                </a:lnTo>
                <a:close/>
              </a:path>
              <a:path w="4862195" h="4445000">
                <a:moveTo>
                  <a:pt x="0" y="3416300"/>
                </a:moveTo>
                <a:lnTo>
                  <a:pt x="0" y="3378200"/>
                </a:lnTo>
                <a:lnTo>
                  <a:pt x="2362" y="3378200"/>
                </a:lnTo>
                <a:lnTo>
                  <a:pt x="22592" y="3352800"/>
                </a:lnTo>
                <a:lnTo>
                  <a:pt x="40145" y="3327400"/>
                </a:lnTo>
                <a:lnTo>
                  <a:pt x="55008" y="3302000"/>
                </a:lnTo>
                <a:lnTo>
                  <a:pt x="67168" y="3263900"/>
                </a:lnTo>
                <a:lnTo>
                  <a:pt x="76614" y="3238500"/>
                </a:lnTo>
                <a:lnTo>
                  <a:pt x="83333" y="3200400"/>
                </a:lnTo>
                <a:lnTo>
                  <a:pt x="87314" y="3162300"/>
                </a:lnTo>
                <a:lnTo>
                  <a:pt x="88546" y="3124200"/>
                </a:lnTo>
                <a:lnTo>
                  <a:pt x="86453" y="3086100"/>
                </a:lnTo>
                <a:lnTo>
                  <a:pt x="81233" y="3048000"/>
                </a:lnTo>
                <a:lnTo>
                  <a:pt x="62191" y="2959100"/>
                </a:lnTo>
                <a:lnTo>
                  <a:pt x="48762" y="2921000"/>
                </a:lnTo>
                <a:lnTo>
                  <a:pt x="32989" y="2870200"/>
                </a:lnTo>
                <a:lnTo>
                  <a:pt x="15069" y="2832100"/>
                </a:lnTo>
                <a:lnTo>
                  <a:pt x="0" y="2794000"/>
                </a:lnTo>
                <a:lnTo>
                  <a:pt x="0" y="2743200"/>
                </a:lnTo>
                <a:lnTo>
                  <a:pt x="15812" y="2781300"/>
                </a:lnTo>
                <a:lnTo>
                  <a:pt x="35878" y="2819400"/>
                </a:lnTo>
                <a:lnTo>
                  <a:pt x="53967" y="2870200"/>
                </a:lnTo>
                <a:lnTo>
                  <a:pt x="69883" y="2908300"/>
                </a:lnTo>
                <a:lnTo>
                  <a:pt x="83426" y="2959100"/>
                </a:lnTo>
                <a:lnTo>
                  <a:pt x="94397" y="2997200"/>
                </a:lnTo>
                <a:lnTo>
                  <a:pt x="102598" y="3048000"/>
                </a:lnTo>
                <a:lnTo>
                  <a:pt x="107830" y="3086100"/>
                </a:lnTo>
                <a:lnTo>
                  <a:pt x="109895" y="3124200"/>
                </a:lnTo>
                <a:lnTo>
                  <a:pt x="108594" y="3175000"/>
                </a:lnTo>
                <a:lnTo>
                  <a:pt x="104052" y="3213100"/>
                </a:lnTo>
                <a:lnTo>
                  <a:pt x="96255" y="3238500"/>
                </a:lnTo>
                <a:lnTo>
                  <a:pt x="85295" y="3276600"/>
                </a:lnTo>
                <a:lnTo>
                  <a:pt x="71267" y="3314700"/>
                </a:lnTo>
                <a:lnTo>
                  <a:pt x="54265" y="3340100"/>
                </a:lnTo>
                <a:lnTo>
                  <a:pt x="34382" y="3378200"/>
                </a:lnTo>
                <a:lnTo>
                  <a:pt x="11713" y="3403600"/>
                </a:lnTo>
                <a:lnTo>
                  <a:pt x="0" y="3416300"/>
                </a:lnTo>
                <a:close/>
              </a:path>
              <a:path w="4862195" h="4445000">
                <a:moveTo>
                  <a:pt x="2929072" y="2908300"/>
                </a:moveTo>
                <a:lnTo>
                  <a:pt x="2878000" y="2908300"/>
                </a:lnTo>
                <a:lnTo>
                  <a:pt x="2918544" y="2895600"/>
                </a:lnTo>
                <a:lnTo>
                  <a:pt x="2959868" y="2870200"/>
                </a:lnTo>
                <a:lnTo>
                  <a:pt x="3002007" y="2844800"/>
                </a:lnTo>
                <a:lnTo>
                  <a:pt x="3044998" y="2832100"/>
                </a:lnTo>
                <a:lnTo>
                  <a:pt x="3088877" y="2806700"/>
                </a:lnTo>
                <a:lnTo>
                  <a:pt x="3133680" y="2794000"/>
                </a:lnTo>
                <a:lnTo>
                  <a:pt x="3179443" y="2768600"/>
                </a:lnTo>
                <a:lnTo>
                  <a:pt x="3273994" y="2743200"/>
                </a:lnTo>
                <a:lnTo>
                  <a:pt x="3424821" y="2743200"/>
                </a:lnTo>
                <a:lnTo>
                  <a:pt x="3374627" y="2755900"/>
                </a:lnTo>
                <a:lnTo>
                  <a:pt x="3325601" y="2755900"/>
                </a:lnTo>
                <a:lnTo>
                  <a:pt x="3185053" y="2794000"/>
                </a:lnTo>
                <a:lnTo>
                  <a:pt x="3096322" y="2819400"/>
                </a:lnTo>
                <a:lnTo>
                  <a:pt x="3053304" y="2844800"/>
                </a:lnTo>
                <a:lnTo>
                  <a:pt x="3011121" y="2857500"/>
                </a:lnTo>
                <a:lnTo>
                  <a:pt x="2969727" y="2882900"/>
                </a:lnTo>
                <a:lnTo>
                  <a:pt x="2929072" y="2908300"/>
                </a:lnTo>
                <a:close/>
              </a:path>
              <a:path w="4862195" h="4445000">
                <a:moveTo>
                  <a:pt x="4682374" y="4445000"/>
                </a:moveTo>
                <a:lnTo>
                  <a:pt x="4660985" y="4445000"/>
                </a:lnTo>
                <a:lnTo>
                  <a:pt x="4663106" y="4394200"/>
                </a:lnTo>
                <a:lnTo>
                  <a:pt x="4664115" y="4343400"/>
                </a:lnTo>
                <a:lnTo>
                  <a:pt x="4664075" y="4292600"/>
                </a:lnTo>
                <a:lnTo>
                  <a:pt x="4663051" y="4254500"/>
                </a:lnTo>
                <a:lnTo>
                  <a:pt x="4661107" y="4203700"/>
                </a:lnTo>
                <a:lnTo>
                  <a:pt x="4658307" y="4165600"/>
                </a:lnTo>
                <a:lnTo>
                  <a:pt x="4654715" y="4114800"/>
                </a:lnTo>
                <a:lnTo>
                  <a:pt x="4650396" y="4076700"/>
                </a:lnTo>
                <a:lnTo>
                  <a:pt x="4645413" y="4038600"/>
                </a:lnTo>
                <a:lnTo>
                  <a:pt x="4639831" y="4000500"/>
                </a:lnTo>
                <a:lnTo>
                  <a:pt x="4633714" y="3962400"/>
                </a:lnTo>
                <a:lnTo>
                  <a:pt x="4627125" y="3924300"/>
                </a:lnTo>
                <a:lnTo>
                  <a:pt x="4620130" y="3886200"/>
                </a:lnTo>
                <a:lnTo>
                  <a:pt x="4612792" y="3860800"/>
                </a:lnTo>
                <a:lnTo>
                  <a:pt x="4599587" y="3797300"/>
                </a:lnTo>
                <a:lnTo>
                  <a:pt x="4584990" y="3746500"/>
                </a:lnTo>
                <a:lnTo>
                  <a:pt x="4569041" y="3695700"/>
                </a:lnTo>
                <a:lnTo>
                  <a:pt x="4551780" y="3644900"/>
                </a:lnTo>
                <a:lnTo>
                  <a:pt x="4533245" y="3594100"/>
                </a:lnTo>
                <a:lnTo>
                  <a:pt x="4513477" y="3543300"/>
                </a:lnTo>
                <a:lnTo>
                  <a:pt x="4492513" y="3492500"/>
                </a:lnTo>
                <a:lnTo>
                  <a:pt x="4470394" y="3441700"/>
                </a:lnTo>
                <a:lnTo>
                  <a:pt x="4447159" y="3390900"/>
                </a:lnTo>
                <a:lnTo>
                  <a:pt x="4422846" y="3352800"/>
                </a:lnTo>
                <a:lnTo>
                  <a:pt x="4397496" y="3302000"/>
                </a:lnTo>
                <a:lnTo>
                  <a:pt x="4371147" y="3263900"/>
                </a:lnTo>
                <a:lnTo>
                  <a:pt x="4343840" y="3213100"/>
                </a:lnTo>
                <a:lnTo>
                  <a:pt x="4315612" y="3175000"/>
                </a:lnTo>
                <a:lnTo>
                  <a:pt x="4286503" y="3136900"/>
                </a:lnTo>
                <a:lnTo>
                  <a:pt x="4256553" y="3098800"/>
                </a:lnTo>
                <a:lnTo>
                  <a:pt x="4225801" y="3060700"/>
                </a:lnTo>
                <a:lnTo>
                  <a:pt x="4194286" y="3035300"/>
                </a:lnTo>
                <a:lnTo>
                  <a:pt x="4162048" y="2997200"/>
                </a:lnTo>
                <a:lnTo>
                  <a:pt x="4129125" y="2971800"/>
                </a:lnTo>
                <a:lnTo>
                  <a:pt x="4095557" y="2946400"/>
                </a:lnTo>
                <a:lnTo>
                  <a:pt x="4061383" y="2908300"/>
                </a:lnTo>
                <a:lnTo>
                  <a:pt x="4026642" y="2882900"/>
                </a:lnTo>
                <a:lnTo>
                  <a:pt x="3991375" y="2870200"/>
                </a:lnTo>
                <a:lnTo>
                  <a:pt x="3919415" y="2819400"/>
                </a:lnTo>
                <a:lnTo>
                  <a:pt x="3733035" y="2755900"/>
                </a:lnTo>
                <a:lnTo>
                  <a:pt x="3694963" y="2755900"/>
                </a:lnTo>
                <a:lnTo>
                  <a:pt x="3638220" y="2743200"/>
                </a:lnTo>
                <a:lnTo>
                  <a:pt x="3775371" y="2743200"/>
                </a:lnTo>
                <a:lnTo>
                  <a:pt x="3889629" y="2781300"/>
                </a:lnTo>
                <a:lnTo>
                  <a:pt x="3927005" y="2806700"/>
                </a:lnTo>
                <a:lnTo>
                  <a:pt x="3963960" y="2819400"/>
                </a:lnTo>
                <a:lnTo>
                  <a:pt x="4036443" y="2870200"/>
                </a:lnTo>
                <a:lnTo>
                  <a:pt x="4071893" y="2895600"/>
                </a:lnTo>
                <a:lnTo>
                  <a:pt x="4106760" y="2921000"/>
                </a:lnTo>
                <a:lnTo>
                  <a:pt x="4141006" y="2946400"/>
                </a:lnTo>
                <a:lnTo>
                  <a:pt x="4174590" y="2984500"/>
                </a:lnTo>
                <a:lnTo>
                  <a:pt x="4207471" y="3009900"/>
                </a:lnTo>
                <a:lnTo>
                  <a:pt x="4239611" y="3048000"/>
                </a:lnTo>
                <a:lnTo>
                  <a:pt x="4270969" y="3086100"/>
                </a:lnTo>
                <a:lnTo>
                  <a:pt x="4301505" y="3124200"/>
                </a:lnTo>
                <a:lnTo>
                  <a:pt x="4331178" y="3162300"/>
                </a:lnTo>
                <a:lnTo>
                  <a:pt x="4359950" y="3200400"/>
                </a:lnTo>
                <a:lnTo>
                  <a:pt x="4387779" y="3251200"/>
                </a:lnTo>
                <a:lnTo>
                  <a:pt x="4414626" y="3289300"/>
                </a:lnTo>
                <a:lnTo>
                  <a:pt x="4440451" y="3340100"/>
                </a:lnTo>
                <a:lnTo>
                  <a:pt x="4465214" y="3378200"/>
                </a:lnTo>
                <a:lnTo>
                  <a:pt x="4488874" y="3429000"/>
                </a:lnTo>
                <a:lnTo>
                  <a:pt x="4511392" y="3479800"/>
                </a:lnTo>
                <a:lnTo>
                  <a:pt x="4532727" y="3530600"/>
                </a:lnTo>
                <a:lnTo>
                  <a:pt x="4552840" y="3581400"/>
                </a:lnTo>
                <a:lnTo>
                  <a:pt x="4571690" y="3632200"/>
                </a:lnTo>
                <a:lnTo>
                  <a:pt x="4589238" y="3683000"/>
                </a:lnTo>
                <a:lnTo>
                  <a:pt x="4605443" y="3733800"/>
                </a:lnTo>
                <a:lnTo>
                  <a:pt x="4620266" y="3797300"/>
                </a:lnTo>
                <a:lnTo>
                  <a:pt x="4633666" y="3848100"/>
                </a:lnTo>
                <a:lnTo>
                  <a:pt x="4641080" y="3886200"/>
                </a:lnTo>
                <a:lnTo>
                  <a:pt x="4648147" y="3924300"/>
                </a:lnTo>
                <a:lnTo>
                  <a:pt x="4654804" y="3962400"/>
                </a:lnTo>
                <a:lnTo>
                  <a:pt x="4660984" y="4000500"/>
                </a:lnTo>
                <a:lnTo>
                  <a:pt x="4666624" y="4038600"/>
                </a:lnTo>
                <a:lnTo>
                  <a:pt x="4671659" y="4076700"/>
                </a:lnTo>
                <a:lnTo>
                  <a:pt x="4676023" y="4114800"/>
                </a:lnTo>
                <a:lnTo>
                  <a:pt x="4679653" y="4165600"/>
                </a:lnTo>
                <a:lnTo>
                  <a:pt x="4682483" y="4203700"/>
                </a:lnTo>
                <a:lnTo>
                  <a:pt x="4684449" y="4254500"/>
                </a:lnTo>
                <a:lnTo>
                  <a:pt x="4685485" y="4292600"/>
                </a:lnTo>
                <a:lnTo>
                  <a:pt x="4685528" y="4343400"/>
                </a:lnTo>
                <a:lnTo>
                  <a:pt x="4684513" y="4394200"/>
                </a:lnTo>
                <a:lnTo>
                  <a:pt x="4682374" y="4445000"/>
                </a:lnTo>
                <a:close/>
              </a:path>
              <a:path w="4862195" h="4445000">
                <a:moveTo>
                  <a:pt x="3619662" y="2794000"/>
                </a:moveTo>
                <a:lnTo>
                  <a:pt x="3349807" y="2794000"/>
                </a:lnTo>
                <a:lnTo>
                  <a:pt x="3401105" y="2781300"/>
                </a:lnTo>
                <a:lnTo>
                  <a:pt x="3562910" y="2781300"/>
                </a:lnTo>
                <a:lnTo>
                  <a:pt x="3619662" y="2794000"/>
                </a:lnTo>
                <a:close/>
              </a:path>
              <a:path w="4862195" h="4445000">
                <a:moveTo>
                  <a:pt x="2911587" y="2971800"/>
                </a:moveTo>
                <a:lnTo>
                  <a:pt x="2742968" y="2971800"/>
                </a:lnTo>
                <a:lnTo>
                  <a:pt x="2748761" y="2959100"/>
                </a:lnTo>
                <a:lnTo>
                  <a:pt x="2870330" y="2959100"/>
                </a:lnTo>
                <a:lnTo>
                  <a:pt x="2877017" y="2946400"/>
                </a:lnTo>
                <a:lnTo>
                  <a:pt x="2895499" y="2946400"/>
                </a:lnTo>
                <a:lnTo>
                  <a:pt x="2936939" y="2921000"/>
                </a:lnTo>
                <a:lnTo>
                  <a:pt x="2979122" y="2895600"/>
                </a:lnTo>
                <a:lnTo>
                  <a:pt x="3022102" y="2882900"/>
                </a:lnTo>
                <a:lnTo>
                  <a:pt x="3065932" y="2857500"/>
                </a:lnTo>
                <a:lnTo>
                  <a:pt x="3156362" y="2832100"/>
                </a:lnTo>
                <a:lnTo>
                  <a:pt x="3299738" y="2794000"/>
                </a:lnTo>
                <a:lnTo>
                  <a:pt x="3677913" y="2794000"/>
                </a:lnTo>
                <a:lnTo>
                  <a:pt x="3716414" y="2806700"/>
                </a:lnTo>
                <a:lnTo>
                  <a:pt x="3353215" y="2806700"/>
                </a:lnTo>
                <a:lnTo>
                  <a:pt x="3304136" y="2819400"/>
                </a:lnTo>
                <a:lnTo>
                  <a:pt x="3256190" y="2819400"/>
                </a:lnTo>
                <a:lnTo>
                  <a:pt x="3118624" y="2857500"/>
                </a:lnTo>
                <a:lnTo>
                  <a:pt x="3074688" y="2882900"/>
                </a:lnTo>
                <a:lnTo>
                  <a:pt x="3031626" y="2895600"/>
                </a:lnTo>
                <a:lnTo>
                  <a:pt x="2989386" y="2921000"/>
                </a:lnTo>
                <a:lnTo>
                  <a:pt x="2947916" y="2933700"/>
                </a:lnTo>
                <a:lnTo>
                  <a:pt x="2907164" y="2959100"/>
                </a:lnTo>
                <a:lnTo>
                  <a:pt x="2911587" y="2971800"/>
                </a:lnTo>
                <a:close/>
              </a:path>
              <a:path w="4862195" h="4445000">
                <a:moveTo>
                  <a:pt x="4594563" y="4445000"/>
                </a:moveTo>
                <a:lnTo>
                  <a:pt x="4573150" y="4445000"/>
                </a:lnTo>
                <a:lnTo>
                  <a:pt x="4575546" y="4406900"/>
                </a:lnTo>
                <a:lnTo>
                  <a:pt x="4576852" y="4356100"/>
                </a:lnTo>
                <a:lnTo>
                  <a:pt x="4577097" y="4305300"/>
                </a:lnTo>
                <a:lnTo>
                  <a:pt x="4576349" y="4267200"/>
                </a:lnTo>
                <a:lnTo>
                  <a:pt x="4574676" y="4216400"/>
                </a:lnTo>
                <a:lnTo>
                  <a:pt x="4572145" y="4178300"/>
                </a:lnTo>
                <a:lnTo>
                  <a:pt x="4568826" y="4140200"/>
                </a:lnTo>
                <a:lnTo>
                  <a:pt x="4564784" y="4089400"/>
                </a:lnTo>
                <a:lnTo>
                  <a:pt x="4560089" y="4051300"/>
                </a:lnTo>
                <a:lnTo>
                  <a:pt x="4554809" y="4013200"/>
                </a:lnTo>
                <a:lnTo>
                  <a:pt x="4549010" y="3975100"/>
                </a:lnTo>
                <a:lnTo>
                  <a:pt x="4542762" y="3937000"/>
                </a:lnTo>
                <a:lnTo>
                  <a:pt x="4536131" y="3911600"/>
                </a:lnTo>
                <a:lnTo>
                  <a:pt x="4524094" y="3848100"/>
                </a:lnTo>
                <a:lnTo>
                  <a:pt x="4510615" y="3797300"/>
                </a:lnTo>
                <a:lnTo>
                  <a:pt x="4495733" y="3746500"/>
                </a:lnTo>
                <a:lnTo>
                  <a:pt x="4479489" y="3695700"/>
                </a:lnTo>
                <a:lnTo>
                  <a:pt x="4461923" y="3644900"/>
                </a:lnTo>
                <a:lnTo>
                  <a:pt x="4443077" y="3594100"/>
                </a:lnTo>
                <a:lnTo>
                  <a:pt x="4422991" y="3543300"/>
                </a:lnTo>
                <a:lnTo>
                  <a:pt x="4401706" y="3492500"/>
                </a:lnTo>
                <a:lnTo>
                  <a:pt x="4379261" y="3441700"/>
                </a:lnTo>
                <a:lnTo>
                  <a:pt x="4355698" y="3403600"/>
                </a:lnTo>
                <a:lnTo>
                  <a:pt x="4331057" y="3352800"/>
                </a:lnTo>
                <a:lnTo>
                  <a:pt x="4305379" y="3314700"/>
                </a:lnTo>
                <a:lnTo>
                  <a:pt x="4278704" y="3276600"/>
                </a:lnTo>
                <a:lnTo>
                  <a:pt x="4251073" y="3225800"/>
                </a:lnTo>
                <a:lnTo>
                  <a:pt x="4222526" y="3187700"/>
                </a:lnTo>
                <a:lnTo>
                  <a:pt x="4193104" y="3149600"/>
                </a:lnTo>
                <a:lnTo>
                  <a:pt x="4162847" y="3124200"/>
                </a:lnTo>
                <a:lnTo>
                  <a:pt x="4131797" y="3086100"/>
                </a:lnTo>
                <a:lnTo>
                  <a:pt x="4099993" y="3048000"/>
                </a:lnTo>
                <a:lnTo>
                  <a:pt x="4067476" y="3022600"/>
                </a:lnTo>
                <a:lnTo>
                  <a:pt x="4034287" y="2997200"/>
                </a:lnTo>
                <a:lnTo>
                  <a:pt x="4000466" y="2971800"/>
                </a:lnTo>
                <a:lnTo>
                  <a:pt x="3966054" y="2946400"/>
                </a:lnTo>
                <a:lnTo>
                  <a:pt x="3931092" y="2921000"/>
                </a:lnTo>
                <a:lnTo>
                  <a:pt x="3895619" y="2895600"/>
                </a:lnTo>
                <a:lnTo>
                  <a:pt x="3823306" y="2870200"/>
                </a:lnTo>
                <a:lnTo>
                  <a:pt x="3786547" y="2844800"/>
                </a:lnTo>
                <a:lnTo>
                  <a:pt x="3749439" y="2832100"/>
                </a:lnTo>
                <a:lnTo>
                  <a:pt x="3712025" y="2832100"/>
                </a:lnTo>
                <a:lnTo>
                  <a:pt x="3674344" y="2819400"/>
                </a:lnTo>
                <a:lnTo>
                  <a:pt x="3617391" y="2806700"/>
                </a:lnTo>
                <a:lnTo>
                  <a:pt x="3716414" y="2806700"/>
                </a:lnTo>
                <a:lnTo>
                  <a:pt x="3867245" y="2857500"/>
                </a:lnTo>
                <a:lnTo>
                  <a:pt x="3903952" y="2882900"/>
                </a:lnTo>
                <a:lnTo>
                  <a:pt x="3940176" y="2895600"/>
                </a:lnTo>
                <a:lnTo>
                  <a:pt x="3975876" y="2921000"/>
                </a:lnTo>
                <a:lnTo>
                  <a:pt x="4011010" y="2946400"/>
                </a:lnTo>
                <a:lnTo>
                  <a:pt x="4045537" y="2971800"/>
                </a:lnTo>
                <a:lnTo>
                  <a:pt x="4079415" y="3009900"/>
                </a:lnTo>
                <a:lnTo>
                  <a:pt x="4112604" y="3035300"/>
                </a:lnTo>
                <a:lnTo>
                  <a:pt x="4145061" y="3073400"/>
                </a:lnTo>
                <a:lnTo>
                  <a:pt x="4176746" y="3098800"/>
                </a:lnTo>
                <a:lnTo>
                  <a:pt x="4207616" y="3136900"/>
                </a:lnTo>
                <a:lnTo>
                  <a:pt x="4237632" y="3175000"/>
                </a:lnTo>
                <a:lnTo>
                  <a:pt x="4266751" y="3213100"/>
                </a:lnTo>
                <a:lnTo>
                  <a:pt x="4294931" y="3251200"/>
                </a:lnTo>
                <a:lnTo>
                  <a:pt x="4322132" y="3302000"/>
                </a:lnTo>
                <a:lnTo>
                  <a:pt x="4348313" y="3340100"/>
                </a:lnTo>
                <a:lnTo>
                  <a:pt x="4373431" y="3390900"/>
                </a:lnTo>
                <a:lnTo>
                  <a:pt x="4397446" y="3429000"/>
                </a:lnTo>
                <a:lnTo>
                  <a:pt x="4420315" y="3479800"/>
                </a:lnTo>
                <a:lnTo>
                  <a:pt x="4441999" y="3530600"/>
                </a:lnTo>
                <a:lnTo>
                  <a:pt x="4462454" y="3581400"/>
                </a:lnTo>
                <a:lnTo>
                  <a:pt x="4481641" y="3632200"/>
                </a:lnTo>
                <a:lnTo>
                  <a:pt x="4499517" y="3683000"/>
                </a:lnTo>
                <a:lnTo>
                  <a:pt x="4516042" y="3733800"/>
                </a:lnTo>
                <a:lnTo>
                  <a:pt x="4531173" y="3797300"/>
                </a:lnTo>
                <a:lnTo>
                  <a:pt x="4544870" y="3848100"/>
                </a:lnTo>
                <a:lnTo>
                  <a:pt x="4557091" y="3898900"/>
                </a:lnTo>
                <a:lnTo>
                  <a:pt x="4563789" y="3937000"/>
                </a:lnTo>
                <a:lnTo>
                  <a:pt x="4570101" y="3975100"/>
                </a:lnTo>
                <a:lnTo>
                  <a:pt x="4575959" y="4013200"/>
                </a:lnTo>
                <a:lnTo>
                  <a:pt x="4581294" y="4051300"/>
                </a:lnTo>
                <a:lnTo>
                  <a:pt x="4586037" y="4089400"/>
                </a:lnTo>
                <a:lnTo>
                  <a:pt x="4590120" y="4127500"/>
                </a:lnTo>
                <a:lnTo>
                  <a:pt x="4593475" y="4178300"/>
                </a:lnTo>
                <a:lnTo>
                  <a:pt x="4596033" y="4216400"/>
                </a:lnTo>
                <a:lnTo>
                  <a:pt x="4597725" y="4267200"/>
                </a:lnTo>
                <a:lnTo>
                  <a:pt x="4598483" y="4305300"/>
                </a:lnTo>
                <a:lnTo>
                  <a:pt x="4598238" y="4356100"/>
                </a:lnTo>
                <a:lnTo>
                  <a:pt x="4596921" y="4406900"/>
                </a:lnTo>
                <a:lnTo>
                  <a:pt x="4594563" y="4445000"/>
                </a:lnTo>
                <a:close/>
              </a:path>
              <a:path w="4862195" h="4445000">
                <a:moveTo>
                  <a:pt x="3658021" y="2870200"/>
                </a:moveTo>
                <a:lnTo>
                  <a:pt x="3486629" y="2870200"/>
                </a:lnTo>
                <a:lnTo>
                  <a:pt x="3433722" y="2857500"/>
                </a:lnTo>
                <a:lnTo>
                  <a:pt x="3278001" y="2857500"/>
                </a:lnTo>
                <a:lnTo>
                  <a:pt x="3328252" y="2844800"/>
                </a:lnTo>
                <a:lnTo>
                  <a:pt x="3542319" y="2844800"/>
                </a:lnTo>
                <a:lnTo>
                  <a:pt x="3658021" y="2870200"/>
                </a:lnTo>
                <a:close/>
              </a:path>
              <a:path w="4862195" h="4445000">
                <a:moveTo>
                  <a:pt x="2925561" y="2984500"/>
                </a:moveTo>
                <a:lnTo>
                  <a:pt x="2894793" y="2984500"/>
                </a:lnTo>
                <a:lnTo>
                  <a:pt x="2892763" y="2971800"/>
                </a:lnTo>
                <a:lnTo>
                  <a:pt x="2913766" y="2971800"/>
                </a:lnTo>
                <a:lnTo>
                  <a:pt x="2956176" y="2946400"/>
                </a:lnTo>
                <a:lnTo>
                  <a:pt x="2999359" y="2933700"/>
                </a:lnTo>
                <a:lnTo>
                  <a:pt x="3043374" y="2908300"/>
                </a:lnTo>
                <a:lnTo>
                  <a:pt x="3088279" y="2895600"/>
                </a:lnTo>
                <a:lnTo>
                  <a:pt x="3228937" y="2857500"/>
                </a:lnTo>
                <a:lnTo>
                  <a:pt x="3433722" y="2857500"/>
                </a:lnTo>
                <a:lnTo>
                  <a:pt x="3382121" y="2870200"/>
                </a:lnTo>
                <a:lnTo>
                  <a:pt x="3282612" y="2870200"/>
                </a:lnTo>
                <a:lnTo>
                  <a:pt x="3141736" y="2908300"/>
                </a:lnTo>
                <a:lnTo>
                  <a:pt x="3009576" y="2946400"/>
                </a:lnTo>
                <a:lnTo>
                  <a:pt x="2967196" y="2971800"/>
                </a:lnTo>
                <a:lnTo>
                  <a:pt x="2925561" y="2984500"/>
                </a:lnTo>
                <a:close/>
              </a:path>
              <a:path w="4862195" h="4445000">
                <a:moveTo>
                  <a:pt x="4507870" y="4445000"/>
                </a:moveTo>
                <a:lnTo>
                  <a:pt x="4486489" y="4445000"/>
                </a:lnTo>
                <a:lnTo>
                  <a:pt x="4488689" y="4406900"/>
                </a:lnTo>
                <a:lnTo>
                  <a:pt x="4490333" y="4368800"/>
                </a:lnTo>
                <a:lnTo>
                  <a:pt x="4490903" y="4318000"/>
                </a:lnTo>
                <a:lnTo>
                  <a:pt x="4490471" y="4279900"/>
                </a:lnTo>
                <a:lnTo>
                  <a:pt x="4489110" y="4229100"/>
                </a:lnTo>
                <a:lnTo>
                  <a:pt x="4486890" y="4191000"/>
                </a:lnTo>
                <a:lnTo>
                  <a:pt x="4483884" y="4152900"/>
                </a:lnTo>
                <a:lnTo>
                  <a:pt x="4480163" y="4114800"/>
                </a:lnTo>
                <a:lnTo>
                  <a:pt x="4475801" y="4076700"/>
                </a:lnTo>
                <a:lnTo>
                  <a:pt x="4470868" y="4038600"/>
                </a:lnTo>
                <a:lnTo>
                  <a:pt x="4465436" y="4000500"/>
                </a:lnTo>
                <a:lnTo>
                  <a:pt x="4459578" y="3962400"/>
                </a:lnTo>
                <a:lnTo>
                  <a:pt x="4448800" y="3911600"/>
                </a:lnTo>
                <a:lnTo>
                  <a:pt x="4436523" y="3848100"/>
                </a:lnTo>
                <a:lnTo>
                  <a:pt x="4422787" y="3797300"/>
                </a:lnTo>
                <a:lnTo>
                  <a:pt x="4407636" y="3746500"/>
                </a:lnTo>
                <a:lnTo>
                  <a:pt x="4391111" y="3695700"/>
                </a:lnTo>
                <a:lnTo>
                  <a:pt x="4373253" y="3644900"/>
                </a:lnTo>
                <a:lnTo>
                  <a:pt x="4354105" y="3594100"/>
                </a:lnTo>
                <a:lnTo>
                  <a:pt x="4333708" y="3543300"/>
                </a:lnTo>
                <a:lnTo>
                  <a:pt x="4312104" y="3505200"/>
                </a:lnTo>
                <a:lnTo>
                  <a:pt x="4289336" y="3454400"/>
                </a:lnTo>
                <a:lnTo>
                  <a:pt x="4265444" y="3403600"/>
                </a:lnTo>
                <a:lnTo>
                  <a:pt x="4240471" y="3365500"/>
                </a:lnTo>
                <a:lnTo>
                  <a:pt x="4214459" y="3327400"/>
                </a:lnTo>
                <a:lnTo>
                  <a:pt x="4187449" y="3289300"/>
                </a:lnTo>
                <a:lnTo>
                  <a:pt x="4159483" y="3251200"/>
                </a:lnTo>
                <a:lnTo>
                  <a:pt x="4130603" y="3213100"/>
                </a:lnTo>
                <a:lnTo>
                  <a:pt x="4100851" y="3175000"/>
                </a:lnTo>
                <a:lnTo>
                  <a:pt x="4070269" y="3136900"/>
                </a:lnTo>
                <a:lnTo>
                  <a:pt x="4038898" y="3111500"/>
                </a:lnTo>
                <a:lnTo>
                  <a:pt x="4006781" y="3073400"/>
                </a:lnTo>
                <a:lnTo>
                  <a:pt x="3973959" y="3048000"/>
                </a:lnTo>
                <a:lnTo>
                  <a:pt x="3940474" y="3022600"/>
                </a:lnTo>
                <a:lnTo>
                  <a:pt x="3906368" y="2997200"/>
                </a:lnTo>
                <a:lnTo>
                  <a:pt x="3871682" y="2971800"/>
                </a:lnTo>
                <a:lnTo>
                  <a:pt x="3836460" y="2959100"/>
                </a:lnTo>
                <a:lnTo>
                  <a:pt x="3800741" y="2933700"/>
                </a:lnTo>
                <a:lnTo>
                  <a:pt x="3653748" y="2882900"/>
                </a:lnTo>
                <a:lnTo>
                  <a:pt x="3596586" y="2882900"/>
                </a:lnTo>
                <a:lnTo>
                  <a:pt x="3540898" y="2870200"/>
                </a:lnTo>
                <a:lnTo>
                  <a:pt x="3696129" y="2870200"/>
                </a:lnTo>
                <a:lnTo>
                  <a:pt x="3771289" y="2895600"/>
                </a:lnTo>
                <a:lnTo>
                  <a:pt x="3808254" y="2921000"/>
                </a:lnTo>
                <a:lnTo>
                  <a:pt x="3844752" y="2933700"/>
                </a:lnTo>
                <a:lnTo>
                  <a:pt x="3880741" y="2959100"/>
                </a:lnTo>
                <a:lnTo>
                  <a:pt x="3916178" y="2984500"/>
                </a:lnTo>
                <a:lnTo>
                  <a:pt x="3951020" y="2997200"/>
                </a:lnTo>
                <a:lnTo>
                  <a:pt x="3985224" y="3035300"/>
                </a:lnTo>
                <a:lnTo>
                  <a:pt x="4018748" y="3060700"/>
                </a:lnTo>
                <a:lnTo>
                  <a:pt x="4051549" y="3086100"/>
                </a:lnTo>
                <a:lnTo>
                  <a:pt x="4083584" y="3124200"/>
                </a:lnTo>
                <a:lnTo>
                  <a:pt x="4114811" y="3162300"/>
                </a:lnTo>
                <a:lnTo>
                  <a:pt x="4145186" y="3187700"/>
                </a:lnTo>
                <a:lnTo>
                  <a:pt x="4174668" y="3225800"/>
                </a:lnTo>
                <a:lnTo>
                  <a:pt x="4203213" y="3263900"/>
                </a:lnTo>
                <a:lnTo>
                  <a:pt x="4230779" y="3314700"/>
                </a:lnTo>
                <a:lnTo>
                  <a:pt x="4257323" y="3352800"/>
                </a:lnTo>
                <a:lnTo>
                  <a:pt x="4282802" y="3390900"/>
                </a:lnTo>
                <a:lnTo>
                  <a:pt x="4307173" y="3441700"/>
                </a:lnTo>
                <a:lnTo>
                  <a:pt x="4330395" y="3492500"/>
                </a:lnTo>
                <a:lnTo>
                  <a:pt x="4352423" y="3530600"/>
                </a:lnTo>
                <a:lnTo>
                  <a:pt x="4373216" y="3581400"/>
                </a:lnTo>
                <a:lnTo>
                  <a:pt x="4392730" y="3632200"/>
                </a:lnTo>
                <a:lnTo>
                  <a:pt x="4410924" y="3683000"/>
                </a:lnTo>
                <a:lnTo>
                  <a:pt x="4427754" y="3733800"/>
                </a:lnTo>
                <a:lnTo>
                  <a:pt x="4443177" y="3797300"/>
                </a:lnTo>
                <a:lnTo>
                  <a:pt x="4457151" y="3848100"/>
                </a:lnTo>
                <a:lnTo>
                  <a:pt x="4469633" y="3898900"/>
                </a:lnTo>
                <a:lnTo>
                  <a:pt x="4480580" y="3962400"/>
                </a:lnTo>
                <a:lnTo>
                  <a:pt x="4486500" y="3987800"/>
                </a:lnTo>
                <a:lnTo>
                  <a:pt x="4491990" y="4025900"/>
                </a:lnTo>
                <a:lnTo>
                  <a:pt x="4496975" y="4064000"/>
                </a:lnTo>
                <a:lnTo>
                  <a:pt x="4501385" y="4102100"/>
                </a:lnTo>
                <a:lnTo>
                  <a:pt x="4505146" y="4152900"/>
                </a:lnTo>
                <a:lnTo>
                  <a:pt x="4508185" y="4191000"/>
                </a:lnTo>
                <a:lnTo>
                  <a:pt x="4510431" y="4229100"/>
                </a:lnTo>
                <a:lnTo>
                  <a:pt x="4511809" y="4279900"/>
                </a:lnTo>
                <a:lnTo>
                  <a:pt x="4512248" y="4318000"/>
                </a:lnTo>
                <a:lnTo>
                  <a:pt x="4511676" y="4368800"/>
                </a:lnTo>
                <a:lnTo>
                  <a:pt x="4510018" y="4419600"/>
                </a:lnTo>
                <a:lnTo>
                  <a:pt x="4507870" y="4445000"/>
                </a:lnTo>
                <a:close/>
              </a:path>
              <a:path w="4862195" h="4445000">
                <a:moveTo>
                  <a:pt x="3476801" y="2908300"/>
                </a:moveTo>
                <a:lnTo>
                  <a:pt x="3279289" y="2908300"/>
                </a:lnTo>
                <a:lnTo>
                  <a:pt x="3326935" y="2895600"/>
                </a:lnTo>
                <a:lnTo>
                  <a:pt x="3425638" y="2895600"/>
                </a:lnTo>
                <a:lnTo>
                  <a:pt x="3476801" y="2908300"/>
                </a:lnTo>
                <a:close/>
              </a:path>
              <a:path w="4862195" h="4445000">
                <a:moveTo>
                  <a:pt x="4422072" y="4445000"/>
                </a:moveTo>
                <a:lnTo>
                  <a:pt x="4400691" y="4445000"/>
                </a:lnTo>
                <a:lnTo>
                  <a:pt x="4402510" y="4419600"/>
                </a:lnTo>
                <a:lnTo>
                  <a:pt x="4404537" y="4381500"/>
                </a:lnTo>
                <a:lnTo>
                  <a:pt x="4405478" y="4330700"/>
                </a:lnTo>
                <a:lnTo>
                  <a:pt x="4405408" y="4292600"/>
                </a:lnTo>
                <a:lnTo>
                  <a:pt x="4404403" y="4241800"/>
                </a:lnTo>
                <a:lnTo>
                  <a:pt x="4402541" y="4203700"/>
                </a:lnTo>
                <a:lnTo>
                  <a:pt x="4399896" y="4165600"/>
                </a:lnTo>
                <a:lnTo>
                  <a:pt x="4396546" y="4127500"/>
                </a:lnTo>
                <a:lnTo>
                  <a:pt x="4392566" y="4089400"/>
                </a:lnTo>
                <a:lnTo>
                  <a:pt x="4388033" y="4051300"/>
                </a:lnTo>
                <a:lnTo>
                  <a:pt x="4383024" y="4013200"/>
                </a:lnTo>
                <a:lnTo>
                  <a:pt x="4373602" y="3962400"/>
                </a:lnTo>
                <a:lnTo>
                  <a:pt x="4362618" y="3911600"/>
                </a:lnTo>
                <a:lnTo>
                  <a:pt x="4350116" y="3860800"/>
                </a:lnTo>
                <a:lnTo>
                  <a:pt x="4336138" y="3797300"/>
                </a:lnTo>
                <a:lnTo>
                  <a:pt x="4320727" y="3746500"/>
                </a:lnTo>
                <a:lnTo>
                  <a:pt x="4303926" y="3695700"/>
                </a:lnTo>
                <a:lnTo>
                  <a:pt x="4285780" y="3644900"/>
                </a:lnTo>
                <a:lnTo>
                  <a:pt x="4266330" y="3606800"/>
                </a:lnTo>
                <a:lnTo>
                  <a:pt x="4245619" y="3556000"/>
                </a:lnTo>
                <a:lnTo>
                  <a:pt x="4223692" y="3505200"/>
                </a:lnTo>
                <a:lnTo>
                  <a:pt x="4200590" y="3467100"/>
                </a:lnTo>
                <a:lnTo>
                  <a:pt x="4176357" y="3416300"/>
                </a:lnTo>
                <a:lnTo>
                  <a:pt x="4151037" y="3378200"/>
                </a:lnTo>
                <a:lnTo>
                  <a:pt x="4124671" y="3340100"/>
                </a:lnTo>
                <a:lnTo>
                  <a:pt x="4097304" y="3302000"/>
                </a:lnTo>
                <a:lnTo>
                  <a:pt x="4068978" y="3263900"/>
                </a:lnTo>
                <a:lnTo>
                  <a:pt x="4039737" y="3225800"/>
                </a:lnTo>
                <a:lnTo>
                  <a:pt x="4009623" y="3187700"/>
                </a:lnTo>
                <a:lnTo>
                  <a:pt x="3978680" y="3162300"/>
                </a:lnTo>
                <a:lnTo>
                  <a:pt x="3946950" y="3124200"/>
                </a:lnTo>
                <a:lnTo>
                  <a:pt x="3914477" y="3098800"/>
                </a:lnTo>
                <a:lnTo>
                  <a:pt x="3881304" y="3073400"/>
                </a:lnTo>
                <a:lnTo>
                  <a:pt x="3847474" y="3048000"/>
                </a:lnTo>
                <a:lnTo>
                  <a:pt x="3813030" y="3035300"/>
                </a:lnTo>
                <a:lnTo>
                  <a:pt x="3778015" y="3009900"/>
                </a:lnTo>
                <a:lnTo>
                  <a:pt x="3742472" y="2997200"/>
                </a:lnTo>
                <a:lnTo>
                  <a:pt x="3706445" y="2971800"/>
                </a:lnTo>
                <a:lnTo>
                  <a:pt x="3669975" y="2959100"/>
                </a:lnTo>
                <a:lnTo>
                  <a:pt x="3633108" y="2959100"/>
                </a:lnTo>
                <a:lnTo>
                  <a:pt x="3465143" y="2921000"/>
                </a:lnTo>
                <a:lnTo>
                  <a:pt x="3187143" y="2921000"/>
                </a:lnTo>
                <a:lnTo>
                  <a:pt x="3232710" y="2908300"/>
                </a:lnTo>
                <a:lnTo>
                  <a:pt x="3529242" y="2908300"/>
                </a:lnTo>
                <a:lnTo>
                  <a:pt x="3638172" y="2933700"/>
                </a:lnTo>
                <a:lnTo>
                  <a:pt x="3786357" y="2984500"/>
                </a:lnTo>
                <a:lnTo>
                  <a:pt x="3822157" y="3009900"/>
                </a:lnTo>
                <a:lnTo>
                  <a:pt x="3857370" y="3035300"/>
                </a:lnTo>
                <a:lnTo>
                  <a:pt x="3891953" y="3060700"/>
                </a:lnTo>
                <a:lnTo>
                  <a:pt x="3925860" y="3086100"/>
                </a:lnTo>
                <a:lnTo>
                  <a:pt x="3959049" y="3111500"/>
                </a:lnTo>
                <a:lnTo>
                  <a:pt x="3991476" y="3136900"/>
                </a:lnTo>
                <a:lnTo>
                  <a:pt x="4023095" y="3175000"/>
                </a:lnTo>
                <a:lnTo>
                  <a:pt x="4053864" y="3213100"/>
                </a:lnTo>
                <a:lnTo>
                  <a:pt x="4083738" y="3251200"/>
                </a:lnTo>
                <a:lnTo>
                  <a:pt x="4112673" y="3289300"/>
                </a:lnTo>
                <a:lnTo>
                  <a:pt x="4140625" y="3327400"/>
                </a:lnTo>
                <a:lnTo>
                  <a:pt x="4167550" y="3365500"/>
                </a:lnTo>
                <a:lnTo>
                  <a:pt x="4193405" y="3403600"/>
                </a:lnTo>
                <a:lnTo>
                  <a:pt x="4218145" y="3454400"/>
                </a:lnTo>
                <a:lnTo>
                  <a:pt x="4241726" y="3492500"/>
                </a:lnTo>
                <a:lnTo>
                  <a:pt x="4264104" y="3543300"/>
                </a:lnTo>
                <a:lnTo>
                  <a:pt x="4285252" y="3594145"/>
                </a:lnTo>
                <a:lnTo>
                  <a:pt x="4305075" y="3644900"/>
                </a:lnTo>
                <a:lnTo>
                  <a:pt x="4323580" y="3695700"/>
                </a:lnTo>
                <a:lnTo>
                  <a:pt x="4340706" y="3746500"/>
                </a:lnTo>
                <a:lnTo>
                  <a:pt x="4356409" y="3797300"/>
                </a:lnTo>
                <a:lnTo>
                  <a:pt x="4370646" y="3848100"/>
                </a:lnTo>
                <a:lnTo>
                  <a:pt x="4383371" y="3898900"/>
                </a:lnTo>
                <a:lnTo>
                  <a:pt x="4394541" y="3962400"/>
                </a:lnTo>
                <a:lnTo>
                  <a:pt x="4404112" y="4013200"/>
                </a:lnTo>
                <a:lnTo>
                  <a:pt x="4409174" y="4051300"/>
                </a:lnTo>
                <a:lnTo>
                  <a:pt x="4413754" y="4089400"/>
                </a:lnTo>
                <a:lnTo>
                  <a:pt x="4417776" y="4127500"/>
                </a:lnTo>
                <a:lnTo>
                  <a:pt x="4421162" y="4165600"/>
                </a:lnTo>
                <a:lnTo>
                  <a:pt x="4423835" y="4203700"/>
                </a:lnTo>
                <a:lnTo>
                  <a:pt x="4425719" y="4241800"/>
                </a:lnTo>
                <a:lnTo>
                  <a:pt x="4426736" y="4292600"/>
                </a:lnTo>
                <a:lnTo>
                  <a:pt x="4426810" y="4330700"/>
                </a:lnTo>
                <a:lnTo>
                  <a:pt x="4425862" y="4381500"/>
                </a:lnTo>
                <a:lnTo>
                  <a:pt x="4423817" y="4419600"/>
                </a:lnTo>
                <a:lnTo>
                  <a:pt x="4422072" y="4445000"/>
                </a:lnTo>
                <a:close/>
              </a:path>
              <a:path w="4862195" h="4445000">
                <a:moveTo>
                  <a:pt x="2831252" y="2933700"/>
                </a:moveTo>
                <a:lnTo>
                  <a:pt x="2789394" y="2933700"/>
                </a:lnTo>
                <a:lnTo>
                  <a:pt x="2801084" y="2921000"/>
                </a:lnTo>
                <a:lnTo>
                  <a:pt x="2836644" y="2921000"/>
                </a:lnTo>
                <a:lnTo>
                  <a:pt x="2831252" y="2933700"/>
                </a:lnTo>
                <a:close/>
              </a:path>
              <a:path w="4862195" h="4445000">
                <a:moveTo>
                  <a:pt x="2943486" y="3022600"/>
                </a:moveTo>
                <a:lnTo>
                  <a:pt x="2872487" y="3022600"/>
                </a:lnTo>
                <a:lnTo>
                  <a:pt x="2870565" y="3009900"/>
                </a:lnTo>
                <a:lnTo>
                  <a:pt x="2910519" y="3009900"/>
                </a:lnTo>
                <a:lnTo>
                  <a:pt x="2908553" y="2997200"/>
                </a:lnTo>
                <a:lnTo>
                  <a:pt x="2932056" y="2997200"/>
                </a:lnTo>
                <a:lnTo>
                  <a:pt x="2972656" y="2984500"/>
                </a:lnTo>
                <a:lnTo>
                  <a:pt x="3013951" y="2959100"/>
                </a:lnTo>
                <a:lnTo>
                  <a:pt x="3142537" y="2921000"/>
                </a:lnTo>
                <a:lnTo>
                  <a:pt x="3309670" y="2921000"/>
                </a:lnTo>
                <a:lnTo>
                  <a:pt x="3260334" y="2933700"/>
                </a:lnTo>
                <a:lnTo>
                  <a:pt x="3212140" y="2933700"/>
                </a:lnTo>
                <a:lnTo>
                  <a:pt x="3073787" y="2971800"/>
                </a:lnTo>
                <a:lnTo>
                  <a:pt x="2986127" y="2997200"/>
                </a:lnTo>
                <a:lnTo>
                  <a:pt x="2943486" y="3022600"/>
                </a:lnTo>
                <a:close/>
              </a:path>
              <a:path w="4862195" h="4445000">
                <a:moveTo>
                  <a:pt x="2895499" y="2946400"/>
                </a:moveTo>
                <a:lnTo>
                  <a:pt x="2777752" y="2946400"/>
                </a:lnTo>
                <a:lnTo>
                  <a:pt x="2783564" y="2933700"/>
                </a:lnTo>
                <a:lnTo>
                  <a:pt x="2893341" y="2933700"/>
                </a:lnTo>
                <a:lnTo>
                  <a:pt x="2895499" y="2946400"/>
                </a:lnTo>
                <a:close/>
              </a:path>
              <a:path w="4862195" h="4445000">
                <a:moveTo>
                  <a:pt x="2749203" y="2959100"/>
                </a:moveTo>
                <a:lnTo>
                  <a:pt x="2715599" y="2959100"/>
                </a:lnTo>
                <a:lnTo>
                  <a:pt x="2721719" y="2946400"/>
                </a:lnTo>
                <a:lnTo>
                  <a:pt x="2754976" y="2946400"/>
                </a:lnTo>
                <a:lnTo>
                  <a:pt x="2749203" y="2959100"/>
                </a:lnTo>
                <a:close/>
              </a:path>
              <a:path w="4862195" h="4445000">
                <a:moveTo>
                  <a:pt x="2797265" y="2959100"/>
                </a:moveTo>
                <a:lnTo>
                  <a:pt x="2760403" y="2959100"/>
                </a:lnTo>
                <a:lnTo>
                  <a:pt x="2754976" y="2946400"/>
                </a:lnTo>
                <a:lnTo>
                  <a:pt x="2808263" y="2946400"/>
                </a:lnTo>
                <a:lnTo>
                  <a:pt x="2797265" y="2959100"/>
                </a:lnTo>
                <a:close/>
              </a:path>
              <a:path w="4862195" h="4445000">
                <a:moveTo>
                  <a:pt x="2850737" y="2959100"/>
                </a:moveTo>
                <a:lnTo>
                  <a:pt x="2809395" y="2959100"/>
                </a:lnTo>
                <a:lnTo>
                  <a:pt x="2820334" y="2946400"/>
                </a:lnTo>
                <a:lnTo>
                  <a:pt x="2857468" y="2946400"/>
                </a:lnTo>
                <a:lnTo>
                  <a:pt x="2850737" y="2959100"/>
                </a:lnTo>
                <a:close/>
              </a:path>
              <a:path w="4862195" h="4445000">
                <a:moveTo>
                  <a:pt x="3456478" y="2971800"/>
                </a:moveTo>
                <a:lnTo>
                  <a:pt x="3165851" y="2971800"/>
                </a:lnTo>
                <a:lnTo>
                  <a:pt x="3211598" y="2959100"/>
                </a:lnTo>
                <a:lnTo>
                  <a:pt x="3405158" y="2959100"/>
                </a:lnTo>
                <a:lnTo>
                  <a:pt x="3456478" y="2971800"/>
                </a:lnTo>
                <a:close/>
              </a:path>
              <a:path w="4862195" h="4445000">
                <a:moveTo>
                  <a:pt x="2758090" y="2984500"/>
                </a:moveTo>
                <a:lnTo>
                  <a:pt x="2680286" y="2984500"/>
                </a:lnTo>
                <a:lnTo>
                  <a:pt x="2686448" y="2971800"/>
                </a:lnTo>
                <a:lnTo>
                  <a:pt x="2774504" y="2971800"/>
                </a:lnTo>
                <a:lnTo>
                  <a:pt x="2758090" y="2984500"/>
                </a:lnTo>
                <a:close/>
              </a:path>
              <a:path w="4862195" h="4445000">
                <a:moveTo>
                  <a:pt x="2927761" y="2997200"/>
                </a:moveTo>
                <a:lnTo>
                  <a:pt x="2758672" y="2997200"/>
                </a:lnTo>
                <a:lnTo>
                  <a:pt x="2764151" y="2984500"/>
                </a:lnTo>
                <a:lnTo>
                  <a:pt x="2780679" y="2971800"/>
                </a:lnTo>
                <a:lnTo>
                  <a:pt x="2819265" y="2971800"/>
                </a:lnTo>
                <a:lnTo>
                  <a:pt x="2812556" y="2984500"/>
                </a:lnTo>
                <a:lnTo>
                  <a:pt x="2925561" y="2984500"/>
                </a:lnTo>
                <a:lnTo>
                  <a:pt x="2927761" y="2997200"/>
                </a:lnTo>
                <a:close/>
              </a:path>
              <a:path w="4862195" h="4445000">
                <a:moveTo>
                  <a:pt x="2870137" y="2984500"/>
                </a:moveTo>
                <a:lnTo>
                  <a:pt x="2825013" y="2984500"/>
                </a:lnTo>
                <a:lnTo>
                  <a:pt x="2838580" y="2971800"/>
                </a:lnTo>
                <a:lnTo>
                  <a:pt x="2876269" y="2971800"/>
                </a:lnTo>
                <a:lnTo>
                  <a:pt x="2870137" y="2984500"/>
                </a:lnTo>
                <a:close/>
              </a:path>
              <a:path w="4862195" h="4445000">
                <a:moveTo>
                  <a:pt x="2961625" y="3048000"/>
                </a:moveTo>
                <a:lnTo>
                  <a:pt x="2893084" y="3048000"/>
                </a:lnTo>
                <a:lnTo>
                  <a:pt x="2889323" y="3035300"/>
                </a:lnTo>
                <a:lnTo>
                  <a:pt x="2929940" y="3035300"/>
                </a:lnTo>
                <a:lnTo>
                  <a:pt x="2923915" y="3022600"/>
                </a:lnTo>
                <a:lnTo>
                  <a:pt x="2950109" y="3022600"/>
                </a:lnTo>
                <a:lnTo>
                  <a:pt x="2991716" y="3009900"/>
                </a:lnTo>
                <a:lnTo>
                  <a:pt x="3121046" y="2971800"/>
                </a:lnTo>
                <a:lnTo>
                  <a:pt x="3509085" y="2971800"/>
                </a:lnTo>
                <a:lnTo>
                  <a:pt x="3563035" y="2984500"/>
                </a:lnTo>
                <a:lnTo>
                  <a:pt x="3189306" y="2984500"/>
                </a:lnTo>
                <a:lnTo>
                  <a:pt x="3050040" y="3022600"/>
                </a:lnTo>
                <a:lnTo>
                  <a:pt x="2961625" y="3048000"/>
                </a:lnTo>
                <a:close/>
              </a:path>
              <a:path w="4862195" h="4445000">
                <a:moveTo>
                  <a:pt x="2758672" y="2997200"/>
                </a:moveTo>
                <a:lnTo>
                  <a:pt x="2708209" y="2997200"/>
                </a:lnTo>
                <a:lnTo>
                  <a:pt x="2719979" y="2984500"/>
                </a:lnTo>
                <a:lnTo>
                  <a:pt x="2756642" y="2984500"/>
                </a:lnTo>
                <a:lnTo>
                  <a:pt x="2758672" y="2997200"/>
                </a:lnTo>
                <a:close/>
              </a:path>
              <a:path w="4862195" h="4445000">
                <a:moveTo>
                  <a:pt x="4337411" y="4445000"/>
                </a:moveTo>
                <a:lnTo>
                  <a:pt x="4315248" y="4445000"/>
                </a:lnTo>
                <a:lnTo>
                  <a:pt x="4317395" y="4419600"/>
                </a:lnTo>
                <a:lnTo>
                  <a:pt x="4320031" y="4356100"/>
                </a:lnTo>
                <a:lnTo>
                  <a:pt x="4320590" y="4330700"/>
                </a:lnTo>
                <a:lnTo>
                  <a:pt x="4320686" y="4292600"/>
                </a:lnTo>
                <a:lnTo>
                  <a:pt x="4320355" y="4267200"/>
                </a:lnTo>
                <a:lnTo>
                  <a:pt x="4318541" y="4216400"/>
                </a:lnTo>
                <a:lnTo>
                  <a:pt x="4315418" y="4165600"/>
                </a:lnTo>
                <a:lnTo>
                  <a:pt x="4311255" y="4114800"/>
                </a:lnTo>
                <a:lnTo>
                  <a:pt x="4306320" y="4076700"/>
                </a:lnTo>
                <a:lnTo>
                  <a:pt x="4298373" y="4013200"/>
                </a:lnTo>
                <a:lnTo>
                  <a:pt x="4288794" y="3962400"/>
                </a:lnTo>
                <a:lnTo>
                  <a:pt x="4277629" y="3911600"/>
                </a:lnTo>
                <a:lnTo>
                  <a:pt x="4264922" y="3860800"/>
                </a:lnTo>
                <a:lnTo>
                  <a:pt x="4250716" y="3810000"/>
                </a:lnTo>
                <a:lnTo>
                  <a:pt x="4235056" y="3759200"/>
                </a:lnTo>
                <a:lnTo>
                  <a:pt x="4217987" y="3708400"/>
                </a:lnTo>
                <a:lnTo>
                  <a:pt x="4199553" y="3657600"/>
                </a:lnTo>
                <a:lnTo>
                  <a:pt x="4179798" y="3606800"/>
                </a:lnTo>
                <a:lnTo>
                  <a:pt x="4158766" y="3556000"/>
                </a:lnTo>
                <a:lnTo>
                  <a:pt x="4136502" y="3517900"/>
                </a:lnTo>
                <a:lnTo>
                  <a:pt x="4113050" y="3467100"/>
                </a:lnTo>
                <a:lnTo>
                  <a:pt x="4088454" y="3429000"/>
                </a:lnTo>
                <a:lnTo>
                  <a:pt x="4062759" y="3390900"/>
                </a:lnTo>
                <a:lnTo>
                  <a:pt x="4036009" y="3352800"/>
                </a:lnTo>
                <a:lnTo>
                  <a:pt x="4008248" y="3314700"/>
                </a:lnTo>
                <a:lnTo>
                  <a:pt x="3979520" y="3276600"/>
                </a:lnTo>
                <a:lnTo>
                  <a:pt x="3949871" y="3238500"/>
                </a:lnTo>
                <a:lnTo>
                  <a:pt x="3919343" y="3213100"/>
                </a:lnTo>
                <a:lnTo>
                  <a:pt x="3887982" y="3187700"/>
                </a:lnTo>
                <a:lnTo>
                  <a:pt x="3855832" y="3149600"/>
                </a:lnTo>
                <a:lnTo>
                  <a:pt x="3822937" y="3124200"/>
                </a:lnTo>
                <a:lnTo>
                  <a:pt x="3789341" y="3111500"/>
                </a:lnTo>
                <a:lnTo>
                  <a:pt x="3755089" y="3086100"/>
                </a:lnTo>
                <a:lnTo>
                  <a:pt x="3720225" y="3060700"/>
                </a:lnTo>
                <a:lnTo>
                  <a:pt x="3612404" y="3022600"/>
                </a:lnTo>
                <a:lnTo>
                  <a:pt x="3443588" y="2984500"/>
                </a:lnTo>
                <a:lnTo>
                  <a:pt x="3563035" y="2984500"/>
                </a:lnTo>
                <a:lnTo>
                  <a:pt x="3618387" y="2997200"/>
                </a:lnTo>
                <a:lnTo>
                  <a:pt x="3692444" y="3022600"/>
                </a:lnTo>
                <a:lnTo>
                  <a:pt x="3728689" y="3048000"/>
                </a:lnTo>
                <a:lnTo>
                  <a:pt x="3764350" y="3060700"/>
                </a:lnTo>
                <a:lnTo>
                  <a:pt x="3799383" y="3086100"/>
                </a:lnTo>
                <a:lnTo>
                  <a:pt x="3833743" y="3111500"/>
                </a:lnTo>
                <a:lnTo>
                  <a:pt x="3867383" y="3136900"/>
                </a:lnTo>
                <a:lnTo>
                  <a:pt x="3900259" y="3162300"/>
                </a:lnTo>
                <a:lnTo>
                  <a:pt x="3932325" y="3200400"/>
                </a:lnTo>
                <a:lnTo>
                  <a:pt x="3963537" y="3225800"/>
                </a:lnTo>
                <a:lnTo>
                  <a:pt x="3993848" y="3263900"/>
                </a:lnTo>
                <a:lnTo>
                  <a:pt x="4023214" y="3302000"/>
                </a:lnTo>
                <a:lnTo>
                  <a:pt x="4051589" y="3340100"/>
                </a:lnTo>
                <a:lnTo>
                  <a:pt x="4078928" y="3378200"/>
                </a:lnTo>
                <a:lnTo>
                  <a:pt x="4105186" y="3416300"/>
                </a:lnTo>
                <a:lnTo>
                  <a:pt x="4130316" y="3454400"/>
                </a:lnTo>
                <a:lnTo>
                  <a:pt x="4154275" y="3505200"/>
                </a:lnTo>
                <a:lnTo>
                  <a:pt x="4177017" y="3556000"/>
                </a:lnTo>
                <a:lnTo>
                  <a:pt x="4198514" y="3594145"/>
                </a:lnTo>
                <a:lnTo>
                  <a:pt x="4218667" y="3644900"/>
                </a:lnTo>
                <a:lnTo>
                  <a:pt x="4237485" y="3695700"/>
                </a:lnTo>
                <a:lnTo>
                  <a:pt x="4254904" y="3746500"/>
                </a:lnTo>
                <a:lnTo>
                  <a:pt x="4270880" y="3797300"/>
                </a:lnTo>
                <a:lnTo>
                  <a:pt x="4285366" y="3848100"/>
                </a:lnTo>
                <a:lnTo>
                  <a:pt x="4298319" y="3898900"/>
                </a:lnTo>
                <a:lnTo>
                  <a:pt x="4309691" y="3962400"/>
                </a:lnTo>
                <a:lnTo>
                  <a:pt x="4319439" y="4013200"/>
                </a:lnTo>
                <a:lnTo>
                  <a:pt x="4327516" y="4076700"/>
                </a:lnTo>
                <a:lnTo>
                  <a:pt x="4333135" y="4114800"/>
                </a:lnTo>
                <a:lnTo>
                  <a:pt x="4337460" y="4165600"/>
                </a:lnTo>
                <a:lnTo>
                  <a:pt x="4340492" y="4216400"/>
                </a:lnTo>
                <a:lnTo>
                  <a:pt x="4342237" y="4267200"/>
                </a:lnTo>
                <a:lnTo>
                  <a:pt x="4342697" y="4318000"/>
                </a:lnTo>
                <a:lnTo>
                  <a:pt x="4341876" y="4368800"/>
                </a:lnTo>
                <a:lnTo>
                  <a:pt x="4339778" y="4419600"/>
                </a:lnTo>
                <a:lnTo>
                  <a:pt x="4337411" y="4445000"/>
                </a:lnTo>
                <a:close/>
              </a:path>
              <a:path w="4862195" h="4445000">
                <a:moveTo>
                  <a:pt x="2713762" y="3022600"/>
                </a:moveTo>
                <a:lnTo>
                  <a:pt x="2679234" y="3022600"/>
                </a:lnTo>
                <a:lnTo>
                  <a:pt x="2675090" y="3009900"/>
                </a:lnTo>
                <a:lnTo>
                  <a:pt x="2696519" y="3009900"/>
                </a:lnTo>
                <a:lnTo>
                  <a:pt x="2702351" y="2997200"/>
                </a:lnTo>
                <a:lnTo>
                  <a:pt x="2735469" y="2997200"/>
                </a:lnTo>
                <a:lnTo>
                  <a:pt x="2719169" y="3009900"/>
                </a:lnTo>
                <a:lnTo>
                  <a:pt x="2713762" y="3022600"/>
                </a:lnTo>
                <a:close/>
              </a:path>
              <a:path w="4862195" h="4445000">
                <a:moveTo>
                  <a:pt x="2774269" y="3009900"/>
                </a:moveTo>
                <a:lnTo>
                  <a:pt x="2740896" y="3009900"/>
                </a:lnTo>
                <a:lnTo>
                  <a:pt x="2737306" y="2997200"/>
                </a:lnTo>
                <a:lnTo>
                  <a:pt x="2781063" y="2997200"/>
                </a:lnTo>
                <a:lnTo>
                  <a:pt x="2774269" y="3009900"/>
                </a:lnTo>
                <a:close/>
              </a:path>
              <a:path w="4862195" h="4445000">
                <a:moveTo>
                  <a:pt x="2834777" y="3009900"/>
                </a:moveTo>
                <a:lnTo>
                  <a:pt x="2779482" y="3009900"/>
                </a:lnTo>
                <a:lnTo>
                  <a:pt x="2793114" y="2997200"/>
                </a:lnTo>
                <a:lnTo>
                  <a:pt x="2832768" y="2997200"/>
                </a:lnTo>
                <a:lnTo>
                  <a:pt x="2834777" y="3009900"/>
                </a:lnTo>
                <a:close/>
              </a:path>
              <a:path w="4862195" h="4445000">
                <a:moveTo>
                  <a:pt x="2889559" y="3009900"/>
                </a:moveTo>
                <a:lnTo>
                  <a:pt x="2844947" y="3009900"/>
                </a:lnTo>
                <a:lnTo>
                  <a:pt x="2857510" y="2997200"/>
                </a:lnTo>
                <a:lnTo>
                  <a:pt x="2895178" y="2997200"/>
                </a:lnTo>
                <a:lnTo>
                  <a:pt x="2889559" y="3009900"/>
                </a:lnTo>
                <a:close/>
              </a:path>
              <a:path w="4862195" h="4445000">
                <a:moveTo>
                  <a:pt x="2801981" y="3022600"/>
                </a:moveTo>
                <a:lnTo>
                  <a:pt x="2719017" y="3022600"/>
                </a:lnTo>
                <a:lnTo>
                  <a:pt x="2729925" y="3009900"/>
                </a:lnTo>
                <a:lnTo>
                  <a:pt x="2814437" y="3009900"/>
                </a:lnTo>
                <a:lnTo>
                  <a:pt x="2801981" y="3022600"/>
                </a:lnTo>
                <a:close/>
              </a:path>
              <a:path w="4862195" h="4445000">
                <a:moveTo>
                  <a:pt x="2864818" y="3022600"/>
                </a:moveTo>
                <a:lnTo>
                  <a:pt x="2819714" y="3022600"/>
                </a:lnTo>
                <a:lnTo>
                  <a:pt x="2816231" y="3009900"/>
                </a:lnTo>
                <a:lnTo>
                  <a:pt x="2870565" y="3009900"/>
                </a:lnTo>
                <a:lnTo>
                  <a:pt x="2864818" y="3022600"/>
                </a:lnTo>
                <a:close/>
              </a:path>
              <a:path w="4862195" h="4445000">
                <a:moveTo>
                  <a:pt x="3384485" y="3022600"/>
                </a:moveTo>
                <a:lnTo>
                  <a:pt x="3143867" y="3022600"/>
                </a:lnTo>
                <a:lnTo>
                  <a:pt x="3189916" y="3009900"/>
                </a:lnTo>
                <a:lnTo>
                  <a:pt x="3334164" y="3009900"/>
                </a:lnTo>
                <a:lnTo>
                  <a:pt x="3384485" y="3022600"/>
                </a:lnTo>
                <a:close/>
              </a:path>
              <a:path w="4862195" h="4445000">
                <a:moveTo>
                  <a:pt x="2736388" y="3035300"/>
                </a:moveTo>
                <a:lnTo>
                  <a:pt x="2656331" y="3035300"/>
                </a:lnTo>
                <a:lnTo>
                  <a:pt x="2667766" y="3022600"/>
                </a:lnTo>
                <a:lnTo>
                  <a:pt x="2743075" y="3022600"/>
                </a:lnTo>
                <a:lnTo>
                  <a:pt x="2736388" y="3035300"/>
                </a:lnTo>
                <a:close/>
              </a:path>
              <a:path w="4862195" h="4445000">
                <a:moveTo>
                  <a:pt x="2799438" y="3035300"/>
                </a:moveTo>
                <a:lnTo>
                  <a:pt x="2740746" y="3035300"/>
                </a:lnTo>
                <a:lnTo>
                  <a:pt x="2754249" y="3022600"/>
                </a:lnTo>
                <a:lnTo>
                  <a:pt x="2797579" y="3022600"/>
                </a:lnTo>
                <a:lnTo>
                  <a:pt x="2799438" y="3035300"/>
                </a:lnTo>
                <a:close/>
              </a:path>
              <a:path w="4862195" h="4445000">
                <a:moveTo>
                  <a:pt x="2857339" y="3035300"/>
                </a:moveTo>
                <a:lnTo>
                  <a:pt x="2801190" y="3035300"/>
                </a:lnTo>
                <a:lnTo>
                  <a:pt x="2813518" y="3022600"/>
                </a:lnTo>
                <a:lnTo>
                  <a:pt x="2853344" y="3022600"/>
                </a:lnTo>
                <a:lnTo>
                  <a:pt x="2857339" y="3035300"/>
                </a:lnTo>
                <a:close/>
              </a:path>
              <a:path w="4862195" h="4445000">
                <a:moveTo>
                  <a:pt x="2913894" y="3035300"/>
                </a:moveTo>
                <a:lnTo>
                  <a:pt x="2859305" y="3035300"/>
                </a:lnTo>
                <a:lnTo>
                  <a:pt x="2870629" y="3022600"/>
                </a:lnTo>
                <a:lnTo>
                  <a:pt x="2918915" y="3022600"/>
                </a:lnTo>
                <a:lnTo>
                  <a:pt x="2913894" y="3035300"/>
                </a:lnTo>
                <a:close/>
              </a:path>
              <a:path w="4862195" h="4445000">
                <a:moveTo>
                  <a:pt x="2985898" y="3086100"/>
                </a:moveTo>
                <a:lnTo>
                  <a:pt x="2822022" y="3086100"/>
                </a:lnTo>
                <a:lnTo>
                  <a:pt x="2819158" y="3073400"/>
                </a:lnTo>
                <a:lnTo>
                  <a:pt x="2934684" y="3073400"/>
                </a:lnTo>
                <a:lnTo>
                  <a:pt x="2938893" y="3060700"/>
                </a:lnTo>
                <a:lnTo>
                  <a:pt x="2968185" y="3060700"/>
                </a:lnTo>
                <a:lnTo>
                  <a:pt x="3098730" y="3022600"/>
                </a:lnTo>
                <a:lnTo>
                  <a:pt x="3436027" y="3022600"/>
                </a:lnTo>
                <a:lnTo>
                  <a:pt x="3488853" y="3035300"/>
                </a:lnTo>
                <a:lnTo>
                  <a:pt x="3165334" y="3035300"/>
                </a:lnTo>
                <a:lnTo>
                  <a:pt x="3117480" y="3048000"/>
                </a:lnTo>
                <a:lnTo>
                  <a:pt x="3070592" y="3048000"/>
                </a:lnTo>
                <a:lnTo>
                  <a:pt x="2979424" y="3073400"/>
                </a:lnTo>
                <a:lnTo>
                  <a:pt x="2985898" y="3086100"/>
                </a:lnTo>
                <a:close/>
              </a:path>
              <a:path w="4862195" h="4445000">
                <a:moveTo>
                  <a:pt x="2764975" y="3048000"/>
                </a:moveTo>
                <a:lnTo>
                  <a:pt x="2690342" y="3048000"/>
                </a:lnTo>
                <a:lnTo>
                  <a:pt x="2701092" y="3035300"/>
                </a:lnTo>
                <a:lnTo>
                  <a:pt x="2777410" y="3035300"/>
                </a:lnTo>
                <a:lnTo>
                  <a:pt x="2764975" y="3048000"/>
                </a:lnTo>
                <a:close/>
              </a:path>
              <a:path w="4862195" h="4445000">
                <a:moveTo>
                  <a:pt x="2823090" y="3048000"/>
                </a:moveTo>
                <a:lnTo>
                  <a:pt x="2782025" y="3048000"/>
                </a:lnTo>
                <a:lnTo>
                  <a:pt x="2780508" y="3035300"/>
                </a:lnTo>
                <a:lnTo>
                  <a:pt x="2834371" y="3035300"/>
                </a:lnTo>
                <a:lnTo>
                  <a:pt x="2823090" y="3048000"/>
                </a:lnTo>
                <a:close/>
              </a:path>
              <a:path w="4862195" h="4445000">
                <a:moveTo>
                  <a:pt x="2884260" y="3048000"/>
                </a:moveTo>
                <a:lnTo>
                  <a:pt x="2839563" y="3048000"/>
                </a:lnTo>
                <a:lnTo>
                  <a:pt x="2837854" y="3035300"/>
                </a:lnTo>
                <a:lnTo>
                  <a:pt x="2889323" y="3035300"/>
                </a:lnTo>
                <a:lnTo>
                  <a:pt x="2884260" y="3048000"/>
                </a:lnTo>
                <a:close/>
              </a:path>
              <a:path w="4862195" h="4445000">
                <a:moveTo>
                  <a:pt x="4253464" y="4445000"/>
                </a:moveTo>
                <a:lnTo>
                  <a:pt x="4231637" y="4445000"/>
                </a:lnTo>
                <a:lnTo>
                  <a:pt x="4233894" y="4419600"/>
                </a:lnTo>
                <a:lnTo>
                  <a:pt x="4235588" y="4381500"/>
                </a:lnTo>
                <a:lnTo>
                  <a:pt x="4236754" y="4356100"/>
                </a:lnTo>
                <a:lnTo>
                  <a:pt x="4237430" y="4330700"/>
                </a:lnTo>
                <a:lnTo>
                  <a:pt x="4237540" y="4318000"/>
                </a:lnTo>
                <a:lnTo>
                  <a:pt x="4237585" y="4292600"/>
                </a:lnTo>
                <a:lnTo>
                  <a:pt x="4237454" y="4267200"/>
                </a:lnTo>
                <a:lnTo>
                  <a:pt x="4236875" y="4241800"/>
                </a:lnTo>
                <a:lnTo>
                  <a:pt x="4235952" y="4216400"/>
                </a:lnTo>
                <a:lnTo>
                  <a:pt x="4234719" y="4191000"/>
                </a:lnTo>
                <a:lnTo>
                  <a:pt x="4233214" y="4178300"/>
                </a:lnTo>
                <a:lnTo>
                  <a:pt x="4231474" y="4152900"/>
                </a:lnTo>
                <a:lnTo>
                  <a:pt x="4229533" y="4127500"/>
                </a:lnTo>
                <a:lnTo>
                  <a:pt x="4223185" y="4076700"/>
                </a:lnTo>
                <a:lnTo>
                  <a:pt x="4215130" y="4025900"/>
                </a:lnTo>
                <a:lnTo>
                  <a:pt x="4205412" y="3962400"/>
                </a:lnTo>
                <a:lnTo>
                  <a:pt x="4194078" y="3911600"/>
                </a:lnTo>
                <a:lnTo>
                  <a:pt x="4181173" y="3860800"/>
                </a:lnTo>
                <a:lnTo>
                  <a:pt x="4166742" y="3810000"/>
                </a:lnTo>
                <a:lnTo>
                  <a:pt x="4150831" y="3759200"/>
                </a:lnTo>
                <a:lnTo>
                  <a:pt x="4133484" y="3708400"/>
                </a:lnTo>
                <a:lnTo>
                  <a:pt x="4114748" y="3657600"/>
                </a:lnTo>
                <a:lnTo>
                  <a:pt x="4094669" y="3619500"/>
                </a:lnTo>
                <a:lnTo>
                  <a:pt x="4073290" y="3568700"/>
                </a:lnTo>
                <a:lnTo>
                  <a:pt x="4050658" y="3530600"/>
                </a:lnTo>
                <a:lnTo>
                  <a:pt x="4026819" y="3479800"/>
                </a:lnTo>
                <a:lnTo>
                  <a:pt x="4001817" y="3441700"/>
                </a:lnTo>
                <a:lnTo>
                  <a:pt x="3975698" y="3403600"/>
                </a:lnTo>
                <a:lnTo>
                  <a:pt x="3948507" y="3365500"/>
                </a:lnTo>
                <a:lnTo>
                  <a:pt x="3920291" y="3327400"/>
                </a:lnTo>
                <a:lnTo>
                  <a:pt x="3891093" y="3302000"/>
                </a:lnTo>
                <a:lnTo>
                  <a:pt x="3860961" y="3263900"/>
                </a:lnTo>
                <a:lnTo>
                  <a:pt x="3829938" y="3238500"/>
                </a:lnTo>
                <a:lnTo>
                  <a:pt x="3798071" y="3213100"/>
                </a:lnTo>
                <a:lnTo>
                  <a:pt x="3765406" y="3187700"/>
                </a:lnTo>
                <a:lnTo>
                  <a:pt x="3731986" y="3162300"/>
                </a:lnTo>
                <a:lnTo>
                  <a:pt x="3697858" y="3136900"/>
                </a:lnTo>
                <a:lnTo>
                  <a:pt x="3663068" y="3124200"/>
                </a:lnTo>
                <a:lnTo>
                  <a:pt x="3627660" y="3098800"/>
                </a:lnTo>
                <a:lnTo>
                  <a:pt x="3591680" y="3086100"/>
                </a:lnTo>
                <a:lnTo>
                  <a:pt x="3533477" y="3073400"/>
                </a:lnTo>
                <a:lnTo>
                  <a:pt x="3367867" y="3035300"/>
                </a:lnTo>
                <a:lnTo>
                  <a:pt x="3488853" y="3035300"/>
                </a:lnTo>
                <a:lnTo>
                  <a:pt x="3543024" y="3048000"/>
                </a:lnTo>
                <a:lnTo>
                  <a:pt x="3598602" y="3073400"/>
                </a:lnTo>
                <a:lnTo>
                  <a:pt x="3671655" y="3098800"/>
                </a:lnTo>
                <a:lnTo>
                  <a:pt x="3707254" y="3124200"/>
                </a:lnTo>
                <a:lnTo>
                  <a:pt x="3742173" y="3136900"/>
                </a:lnTo>
                <a:lnTo>
                  <a:pt x="3776365" y="3162300"/>
                </a:lnTo>
                <a:lnTo>
                  <a:pt x="3809785" y="3187700"/>
                </a:lnTo>
                <a:lnTo>
                  <a:pt x="3842385" y="3213100"/>
                </a:lnTo>
                <a:lnTo>
                  <a:pt x="3874119" y="3251200"/>
                </a:lnTo>
                <a:lnTo>
                  <a:pt x="3904941" y="3276600"/>
                </a:lnTo>
                <a:lnTo>
                  <a:pt x="3934804" y="3314700"/>
                </a:lnTo>
                <a:lnTo>
                  <a:pt x="3963662" y="3352800"/>
                </a:lnTo>
                <a:lnTo>
                  <a:pt x="3991468" y="3390900"/>
                </a:lnTo>
                <a:lnTo>
                  <a:pt x="4018176" y="3429000"/>
                </a:lnTo>
                <a:lnTo>
                  <a:pt x="4043739" y="3467100"/>
                </a:lnTo>
                <a:lnTo>
                  <a:pt x="4068111" y="3517900"/>
                </a:lnTo>
                <a:lnTo>
                  <a:pt x="4091246" y="3556000"/>
                </a:lnTo>
                <a:lnTo>
                  <a:pt x="4113097" y="3606800"/>
                </a:lnTo>
                <a:lnTo>
                  <a:pt x="4133618" y="3657600"/>
                </a:lnTo>
                <a:lnTo>
                  <a:pt x="4152761" y="3695700"/>
                </a:lnTo>
                <a:lnTo>
                  <a:pt x="4170482" y="3746500"/>
                </a:lnTo>
                <a:lnTo>
                  <a:pt x="4186732" y="3797300"/>
                </a:lnTo>
                <a:lnTo>
                  <a:pt x="4201467" y="3848100"/>
                </a:lnTo>
                <a:lnTo>
                  <a:pt x="4214638" y="3911600"/>
                </a:lnTo>
                <a:lnTo>
                  <a:pt x="4226201" y="3962400"/>
                </a:lnTo>
                <a:lnTo>
                  <a:pt x="4236108" y="4013200"/>
                </a:lnTo>
                <a:lnTo>
                  <a:pt x="4244313" y="4076700"/>
                </a:lnTo>
                <a:lnTo>
                  <a:pt x="4250770" y="4127500"/>
                </a:lnTo>
                <a:lnTo>
                  <a:pt x="4252699" y="4152900"/>
                </a:lnTo>
                <a:lnTo>
                  <a:pt x="4254434" y="4165600"/>
                </a:lnTo>
                <a:lnTo>
                  <a:pt x="4257185" y="4216400"/>
                </a:lnTo>
                <a:lnTo>
                  <a:pt x="4258742" y="4267200"/>
                </a:lnTo>
                <a:lnTo>
                  <a:pt x="4258864" y="4279900"/>
                </a:lnTo>
                <a:lnTo>
                  <a:pt x="4258827" y="4318000"/>
                </a:lnTo>
                <a:lnTo>
                  <a:pt x="4258231" y="4356100"/>
                </a:lnTo>
                <a:lnTo>
                  <a:pt x="4257161" y="4381500"/>
                </a:lnTo>
                <a:lnTo>
                  <a:pt x="4255584" y="4406900"/>
                </a:lnTo>
                <a:lnTo>
                  <a:pt x="4253464" y="4445000"/>
                </a:lnTo>
                <a:close/>
              </a:path>
              <a:path w="4862195" h="4445000">
                <a:moveTo>
                  <a:pt x="2698955" y="3060700"/>
                </a:moveTo>
                <a:lnTo>
                  <a:pt x="2633235" y="3060700"/>
                </a:lnTo>
                <a:lnTo>
                  <a:pt x="2638831" y="3048000"/>
                </a:lnTo>
                <a:lnTo>
                  <a:pt x="2711988" y="3048000"/>
                </a:lnTo>
                <a:lnTo>
                  <a:pt x="2698955" y="3060700"/>
                </a:lnTo>
                <a:close/>
              </a:path>
              <a:path w="4862195" h="4445000">
                <a:moveTo>
                  <a:pt x="2880136" y="3060700"/>
                </a:moveTo>
                <a:lnTo>
                  <a:pt x="2715535" y="3060700"/>
                </a:lnTo>
                <a:lnTo>
                  <a:pt x="2722201" y="3048000"/>
                </a:lnTo>
                <a:lnTo>
                  <a:pt x="2878170" y="3048000"/>
                </a:lnTo>
                <a:lnTo>
                  <a:pt x="2880136" y="3060700"/>
                </a:lnTo>
                <a:close/>
              </a:path>
              <a:path w="4862195" h="4445000">
                <a:moveTo>
                  <a:pt x="2937055" y="3060700"/>
                </a:moveTo>
                <a:lnTo>
                  <a:pt x="2880136" y="3060700"/>
                </a:lnTo>
                <a:lnTo>
                  <a:pt x="2890007" y="3048000"/>
                </a:lnTo>
                <a:lnTo>
                  <a:pt x="2941414" y="3048000"/>
                </a:lnTo>
                <a:lnTo>
                  <a:pt x="2937055" y="3060700"/>
                </a:lnTo>
                <a:close/>
              </a:path>
              <a:path w="4862195" h="4445000">
                <a:moveTo>
                  <a:pt x="2968185" y="3060700"/>
                </a:moveTo>
                <a:lnTo>
                  <a:pt x="2943379" y="3060700"/>
                </a:lnTo>
                <a:lnTo>
                  <a:pt x="2941414" y="3048000"/>
                </a:lnTo>
                <a:lnTo>
                  <a:pt x="2963826" y="3048000"/>
                </a:lnTo>
                <a:lnTo>
                  <a:pt x="2968185" y="3060700"/>
                </a:lnTo>
                <a:close/>
              </a:path>
              <a:path w="4862195" h="4445000">
                <a:moveTo>
                  <a:pt x="2637613" y="3073400"/>
                </a:moveTo>
                <a:lnTo>
                  <a:pt x="2616569" y="3073400"/>
                </a:lnTo>
                <a:lnTo>
                  <a:pt x="2622105" y="3060700"/>
                </a:lnTo>
                <a:lnTo>
                  <a:pt x="2652813" y="3060700"/>
                </a:lnTo>
                <a:lnTo>
                  <a:pt x="2637613" y="3073400"/>
                </a:lnTo>
                <a:close/>
              </a:path>
              <a:path w="4862195" h="4445000">
                <a:moveTo>
                  <a:pt x="2670453" y="3086100"/>
                </a:moveTo>
                <a:lnTo>
                  <a:pt x="2640605" y="3086100"/>
                </a:lnTo>
                <a:lnTo>
                  <a:pt x="2661372" y="3060700"/>
                </a:lnTo>
                <a:lnTo>
                  <a:pt x="2740234" y="3060700"/>
                </a:lnTo>
                <a:lnTo>
                  <a:pt x="2734251" y="3073400"/>
                </a:lnTo>
                <a:lnTo>
                  <a:pt x="2680709" y="3073400"/>
                </a:lnTo>
                <a:lnTo>
                  <a:pt x="2678266" y="3078373"/>
                </a:lnTo>
                <a:lnTo>
                  <a:pt x="2670453" y="3086100"/>
                </a:lnTo>
                <a:close/>
              </a:path>
              <a:path w="4862195" h="4445000">
                <a:moveTo>
                  <a:pt x="2781576" y="3073400"/>
                </a:moveTo>
                <a:lnTo>
                  <a:pt x="2737798" y="3073400"/>
                </a:lnTo>
                <a:lnTo>
                  <a:pt x="2743909" y="3060700"/>
                </a:lnTo>
                <a:lnTo>
                  <a:pt x="2792771" y="3060700"/>
                </a:lnTo>
                <a:lnTo>
                  <a:pt x="2781576" y="3073400"/>
                </a:lnTo>
                <a:close/>
              </a:path>
              <a:path w="4862195" h="4445000">
                <a:moveTo>
                  <a:pt x="2844285" y="3073400"/>
                </a:moveTo>
                <a:lnTo>
                  <a:pt x="2785849" y="3073400"/>
                </a:lnTo>
                <a:lnTo>
                  <a:pt x="2797130" y="3060700"/>
                </a:lnTo>
                <a:lnTo>
                  <a:pt x="2839114" y="3060700"/>
                </a:lnTo>
                <a:lnTo>
                  <a:pt x="2844285" y="3073400"/>
                </a:lnTo>
                <a:close/>
              </a:path>
              <a:path w="4862195" h="4445000">
                <a:moveTo>
                  <a:pt x="2934684" y="3073400"/>
                </a:moveTo>
                <a:lnTo>
                  <a:pt x="2844285" y="3073400"/>
                </a:lnTo>
                <a:lnTo>
                  <a:pt x="2854455" y="3060700"/>
                </a:lnTo>
                <a:lnTo>
                  <a:pt x="2932590" y="3060700"/>
                </a:lnTo>
                <a:lnTo>
                  <a:pt x="2934684" y="3073400"/>
                </a:lnTo>
                <a:close/>
              </a:path>
              <a:path w="4862195" h="4445000">
                <a:moveTo>
                  <a:pt x="3312698" y="3073400"/>
                </a:moveTo>
                <a:lnTo>
                  <a:pt x="3074911" y="3073400"/>
                </a:lnTo>
                <a:lnTo>
                  <a:pt x="3120594" y="3060700"/>
                </a:lnTo>
                <a:lnTo>
                  <a:pt x="3263134" y="3060700"/>
                </a:lnTo>
                <a:lnTo>
                  <a:pt x="3312698" y="3073400"/>
                </a:lnTo>
                <a:close/>
              </a:path>
              <a:path w="4862195" h="4445000">
                <a:moveTo>
                  <a:pt x="2814202" y="3086100"/>
                </a:moveTo>
                <a:lnTo>
                  <a:pt x="2674470" y="3086100"/>
                </a:lnTo>
                <a:lnTo>
                  <a:pt x="2678266" y="3078373"/>
                </a:lnTo>
                <a:lnTo>
                  <a:pt x="2683295" y="3073400"/>
                </a:lnTo>
                <a:lnTo>
                  <a:pt x="2819158" y="3073400"/>
                </a:lnTo>
                <a:lnTo>
                  <a:pt x="2814202" y="3086100"/>
                </a:lnTo>
                <a:close/>
              </a:path>
              <a:path w="4862195" h="4445000">
                <a:moveTo>
                  <a:pt x="4171973" y="4445000"/>
                </a:moveTo>
                <a:lnTo>
                  <a:pt x="4150509" y="4445000"/>
                </a:lnTo>
                <a:lnTo>
                  <a:pt x="4153452" y="4406900"/>
                </a:lnTo>
                <a:lnTo>
                  <a:pt x="4155441" y="4368800"/>
                </a:lnTo>
                <a:lnTo>
                  <a:pt x="4156337" y="4318000"/>
                </a:lnTo>
                <a:lnTo>
                  <a:pt x="4156137" y="4279900"/>
                </a:lnTo>
                <a:lnTo>
                  <a:pt x="4154833" y="4229100"/>
                </a:lnTo>
                <a:lnTo>
                  <a:pt x="4152423" y="4191000"/>
                </a:lnTo>
                <a:lnTo>
                  <a:pt x="4147814" y="4127500"/>
                </a:lnTo>
                <a:lnTo>
                  <a:pt x="4141413" y="4076700"/>
                </a:lnTo>
                <a:lnTo>
                  <a:pt x="4133267" y="4025900"/>
                </a:lnTo>
                <a:lnTo>
                  <a:pt x="4123421" y="3975100"/>
                </a:lnTo>
                <a:lnTo>
                  <a:pt x="4111923" y="3911600"/>
                </a:lnTo>
                <a:lnTo>
                  <a:pt x="4098819" y="3860800"/>
                </a:lnTo>
                <a:lnTo>
                  <a:pt x="4084155" y="3810000"/>
                </a:lnTo>
                <a:lnTo>
                  <a:pt x="4067978" y="3759200"/>
                </a:lnTo>
                <a:lnTo>
                  <a:pt x="4050333" y="3721100"/>
                </a:lnTo>
                <a:lnTo>
                  <a:pt x="4031268" y="3670300"/>
                </a:lnTo>
                <a:lnTo>
                  <a:pt x="4010829" y="3619500"/>
                </a:lnTo>
                <a:lnTo>
                  <a:pt x="3989062" y="3581400"/>
                </a:lnTo>
                <a:lnTo>
                  <a:pt x="3966013" y="3543300"/>
                </a:lnTo>
                <a:lnTo>
                  <a:pt x="3941729" y="3492500"/>
                </a:lnTo>
                <a:lnTo>
                  <a:pt x="3916256" y="3454400"/>
                </a:lnTo>
                <a:lnTo>
                  <a:pt x="3889641" y="3416300"/>
                </a:lnTo>
                <a:lnTo>
                  <a:pt x="3861931" y="3378200"/>
                </a:lnTo>
                <a:lnTo>
                  <a:pt x="3833170" y="3352800"/>
                </a:lnTo>
                <a:lnTo>
                  <a:pt x="3803407" y="3314700"/>
                </a:lnTo>
                <a:lnTo>
                  <a:pt x="3772686" y="3289300"/>
                </a:lnTo>
                <a:lnTo>
                  <a:pt x="3741055" y="3263900"/>
                </a:lnTo>
                <a:lnTo>
                  <a:pt x="3708561" y="3238500"/>
                </a:lnTo>
                <a:lnTo>
                  <a:pt x="3675248" y="3213100"/>
                </a:lnTo>
                <a:lnTo>
                  <a:pt x="3641165" y="3187700"/>
                </a:lnTo>
                <a:lnTo>
                  <a:pt x="3570870" y="3162300"/>
                </a:lnTo>
                <a:lnTo>
                  <a:pt x="3517025" y="3136900"/>
                </a:lnTo>
                <a:lnTo>
                  <a:pt x="3464482" y="3124200"/>
                </a:lnTo>
                <a:lnTo>
                  <a:pt x="3314057" y="3086100"/>
                </a:lnTo>
                <a:lnTo>
                  <a:pt x="2985898" y="3086100"/>
                </a:lnTo>
                <a:lnTo>
                  <a:pt x="3030035" y="3073400"/>
                </a:lnTo>
                <a:lnTo>
                  <a:pt x="3363397" y="3073400"/>
                </a:lnTo>
                <a:lnTo>
                  <a:pt x="3522963" y="3111500"/>
                </a:lnTo>
                <a:lnTo>
                  <a:pt x="3578861" y="3136900"/>
                </a:lnTo>
                <a:lnTo>
                  <a:pt x="3615185" y="3149600"/>
                </a:lnTo>
                <a:lnTo>
                  <a:pt x="3650814" y="3175000"/>
                </a:lnTo>
                <a:lnTo>
                  <a:pt x="3685699" y="3187700"/>
                </a:lnTo>
                <a:lnTo>
                  <a:pt x="3719794" y="3213100"/>
                </a:lnTo>
                <a:lnTo>
                  <a:pt x="3753050" y="3238500"/>
                </a:lnTo>
                <a:lnTo>
                  <a:pt x="3785422" y="3276600"/>
                </a:lnTo>
                <a:lnTo>
                  <a:pt x="3816860" y="3302000"/>
                </a:lnTo>
                <a:lnTo>
                  <a:pt x="3847318" y="3327400"/>
                </a:lnTo>
                <a:lnTo>
                  <a:pt x="3876747" y="3365500"/>
                </a:lnTo>
                <a:lnTo>
                  <a:pt x="3905101" y="3403600"/>
                </a:lnTo>
                <a:lnTo>
                  <a:pt x="3932333" y="3441700"/>
                </a:lnTo>
                <a:lnTo>
                  <a:pt x="3958394" y="3479800"/>
                </a:lnTo>
                <a:lnTo>
                  <a:pt x="3983237" y="3530600"/>
                </a:lnTo>
                <a:lnTo>
                  <a:pt x="4006814" y="3568700"/>
                </a:lnTo>
                <a:lnTo>
                  <a:pt x="4029079" y="3619500"/>
                </a:lnTo>
                <a:lnTo>
                  <a:pt x="4049984" y="3657600"/>
                </a:lnTo>
                <a:lnTo>
                  <a:pt x="4069481" y="3708400"/>
                </a:lnTo>
                <a:lnTo>
                  <a:pt x="4087522" y="3759200"/>
                </a:lnTo>
                <a:lnTo>
                  <a:pt x="4104061" y="3810000"/>
                </a:lnTo>
                <a:lnTo>
                  <a:pt x="4119050" y="3860800"/>
                </a:lnTo>
                <a:lnTo>
                  <a:pt x="4132440" y="3911600"/>
                </a:lnTo>
                <a:lnTo>
                  <a:pt x="4144186" y="3962400"/>
                </a:lnTo>
                <a:lnTo>
                  <a:pt x="4154239" y="4013200"/>
                </a:lnTo>
                <a:lnTo>
                  <a:pt x="4162552" y="4076700"/>
                </a:lnTo>
                <a:lnTo>
                  <a:pt x="4169078" y="4127500"/>
                </a:lnTo>
                <a:lnTo>
                  <a:pt x="4173768" y="4191000"/>
                </a:lnTo>
                <a:lnTo>
                  <a:pt x="4176206" y="4229100"/>
                </a:lnTo>
                <a:lnTo>
                  <a:pt x="4177527" y="4279900"/>
                </a:lnTo>
                <a:lnTo>
                  <a:pt x="4177737" y="4318000"/>
                </a:lnTo>
                <a:lnTo>
                  <a:pt x="4176840" y="4368800"/>
                </a:lnTo>
                <a:lnTo>
                  <a:pt x="4174841" y="4406900"/>
                </a:lnTo>
                <a:lnTo>
                  <a:pt x="4171973" y="4445000"/>
                </a:lnTo>
                <a:close/>
              </a:path>
              <a:path w="4862195" h="4445000">
                <a:moveTo>
                  <a:pt x="2674470" y="3086100"/>
                </a:moveTo>
                <a:lnTo>
                  <a:pt x="2670453" y="3086100"/>
                </a:lnTo>
                <a:lnTo>
                  <a:pt x="2678266" y="3078373"/>
                </a:lnTo>
                <a:lnTo>
                  <a:pt x="2674470" y="3086100"/>
                </a:lnTo>
                <a:close/>
              </a:path>
              <a:path w="4862195" h="4445000">
                <a:moveTo>
                  <a:pt x="2694084" y="3098800"/>
                </a:moveTo>
                <a:lnTo>
                  <a:pt x="2580854" y="3098800"/>
                </a:lnTo>
                <a:lnTo>
                  <a:pt x="2590534" y="3090902"/>
                </a:lnTo>
                <a:lnTo>
                  <a:pt x="2598557" y="3086100"/>
                </a:lnTo>
                <a:lnTo>
                  <a:pt x="2703250" y="3086100"/>
                </a:lnTo>
                <a:lnTo>
                  <a:pt x="2700926" y="3091350"/>
                </a:lnTo>
                <a:lnTo>
                  <a:pt x="2694084" y="3098800"/>
                </a:lnTo>
                <a:close/>
              </a:path>
              <a:path w="4862195" h="4445000">
                <a:moveTo>
                  <a:pt x="2953827" y="3098800"/>
                </a:moveTo>
                <a:lnTo>
                  <a:pt x="2697630" y="3098800"/>
                </a:lnTo>
                <a:lnTo>
                  <a:pt x="2700926" y="3091350"/>
                </a:lnTo>
                <a:lnTo>
                  <a:pt x="2705749" y="3086100"/>
                </a:lnTo>
                <a:lnTo>
                  <a:pt x="2949682" y="3086100"/>
                </a:lnTo>
                <a:lnTo>
                  <a:pt x="2953827" y="3098800"/>
                </a:lnTo>
                <a:close/>
              </a:path>
              <a:path w="4862195" h="4445000">
                <a:moveTo>
                  <a:pt x="2997370" y="3111500"/>
                </a:moveTo>
                <a:lnTo>
                  <a:pt x="2896716" y="3111500"/>
                </a:lnTo>
                <a:lnTo>
                  <a:pt x="2893682" y="3098800"/>
                </a:lnTo>
                <a:lnTo>
                  <a:pt x="2953827" y="3098800"/>
                </a:lnTo>
                <a:lnTo>
                  <a:pt x="2964253" y="3086100"/>
                </a:lnTo>
                <a:lnTo>
                  <a:pt x="3083754" y="3086100"/>
                </a:lnTo>
                <a:lnTo>
                  <a:pt x="2997370" y="3111500"/>
                </a:lnTo>
                <a:close/>
              </a:path>
              <a:path w="4862195" h="4445000">
                <a:moveTo>
                  <a:pt x="2580854" y="3098800"/>
                </a:moveTo>
                <a:lnTo>
                  <a:pt x="2577341" y="3098800"/>
                </a:lnTo>
                <a:lnTo>
                  <a:pt x="2590534" y="3090902"/>
                </a:lnTo>
                <a:lnTo>
                  <a:pt x="2580854" y="3098800"/>
                </a:lnTo>
                <a:close/>
              </a:path>
              <a:path w="4862195" h="4445000">
                <a:moveTo>
                  <a:pt x="2697630" y="3098800"/>
                </a:moveTo>
                <a:lnTo>
                  <a:pt x="2694084" y="3098800"/>
                </a:lnTo>
                <a:lnTo>
                  <a:pt x="2700926" y="3091350"/>
                </a:lnTo>
                <a:lnTo>
                  <a:pt x="2697630" y="3098800"/>
                </a:lnTo>
                <a:close/>
              </a:path>
              <a:path w="4862195" h="4445000">
                <a:moveTo>
                  <a:pt x="2717843" y="3111500"/>
                </a:moveTo>
                <a:lnTo>
                  <a:pt x="2608621" y="3111500"/>
                </a:lnTo>
                <a:lnTo>
                  <a:pt x="2621761" y="3098800"/>
                </a:lnTo>
                <a:lnTo>
                  <a:pt x="2726153" y="3098800"/>
                </a:lnTo>
                <a:lnTo>
                  <a:pt x="2724297" y="3103556"/>
                </a:lnTo>
                <a:lnTo>
                  <a:pt x="2717843" y="3111500"/>
                </a:lnTo>
                <a:close/>
              </a:path>
              <a:path w="4862195" h="4445000">
                <a:moveTo>
                  <a:pt x="2772816" y="3111500"/>
                </a:moveTo>
                <a:lnTo>
                  <a:pt x="2721197" y="3111500"/>
                </a:lnTo>
                <a:lnTo>
                  <a:pt x="2724297" y="3103556"/>
                </a:lnTo>
                <a:lnTo>
                  <a:pt x="2728162" y="3098800"/>
                </a:lnTo>
                <a:lnTo>
                  <a:pt x="2770188" y="3098800"/>
                </a:lnTo>
                <a:lnTo>
                  <a:pt x="2772816" y="3111500"/>
                </a:lnTo>
                <a:close/>
              </a:path>
              <a:path w="4862195" h="4445000">
                <a:moveTo>
                  <a:pt x="2831124" y="3111500"/>
                </a:moveTo>
                <a:lnTo>
                  <a:pt x="2772816" y="3111500"/>
                </a:lnTo>
                <a:lnTo>
                  <a:pt x="2777602" y="3098800"/>
                </a:lnTo>
                <a:lnTo>
                  <a:pt x="2827406" y="3098800"/>
                </a:lnTo>
                <a:lnTo>
                  <a:pt x="2831124" y="3111500"/>
                </a:lnTo>
                <a:close/>
              </a:path>
              <a:path w="4862195" h="4445000">
                <a:moveTo>
                  <a:pt x="2890136" y="3111500"/>
                </a:moveTo>
                <a:lnTo>
                  <a:pt x="2831124" y="3111500"/>
                </a:lnTo>
                <a:lnTo>
                  <a:pt x="2835440" y="3098800"/>
                </a:lnTo>
                <a:lnTo>
                  <a:pt x="2893682" y="3098800"/>
                </a:lnTo>
                <a:lnTo>
                  <a:pt x="2890136" y="3111500"/>
                </a:lnTo>
                <a:close/>
              </a:path>
              <a:path w="4862195" h="4445000">
                <a:moveTo>
                  <a:pt x="2721197" y="3111500"/>
                </a:moveTo>
                <a:lnTo>
                  <a:pt x="2717843" y="3111500"/>
                </a:lnTo>
                <a:lnTo>
                  <a:pt x="2724297" y="3103556"/>
                </a:lnTo>
                <a:lnTo>
                  <a:pt x="2721197" y="3111500"/>
                </a:lnTo>
                <a:close/>
              </a:path>
              <a:path w="4862195" h="4445000">
                <a:moveTo>
                  <a:pt x="2626690" y="3123356"/>
                </a:moveTo>
                <a:lnTo>
                  <a:pt x="2632315" y="3111500"/>
                </a:lnTo>
                <a:lnTo>
                  <a:pt x="2637422" y="3111500"/>
                </a:lnTo>
                <a:lnTo>
                  <a:pt x="2626690" y="3123356"/>
                </a:lnTo>
                <a:close/>
              </a:path>
              <a:path w="4862195" h="4445000">
                <a:moveTo>
                  <a:pt x="2656736" y="3124200"/>
                </a:moveTo>
                <a:lnTo>
                  <a:pt x="2626290" y="3124200"/>
                </a:lnTo>
                <a:lnTo>
                  <a:pt x="2626690" y="3123356"/>
                </a:lnTo>
                <a:lnTo>
                  <a:pt x="2637422" y="3111500"/>
                </a:lnTo>
                <a:lnTo>
                  <a:pt x="2666607" y="3111500"/>
                </a:lnTo>
                <a:lnTo>
                  <a:pt x="2665792" y="3113520"/>
                </a:lnTo>
                <a:lnTo>
                  <a:pt x="2656736" y="3124200"/>
                </a:lnTo>
                <a:close/>
              </a:path>
              <a:path w="4862195" h="4445000">
                <a:moveTo>
                  <a:pt x="2737306" y="3124200"/>
                </a:moveTo>
                <a:lnTo>
                  <a:pt x="2661479" y="3124200"/>
                </a:lnTo>
                <a:lnTo>
                  <a:pt x="2665792" y="3113520"/>
                </a:lnTo>
                <a:lnTo>
                  <a:pt x="2667504" y="3111500"/>
                </a:lnTo>
                <a:lnTo>
                  <a:pt x="2749058" y="3111500"/>
                </a:lnTo>
                <a:lnTo>
                  <a:pt x="2746565" y="3115280"/>
                </a:lnTo>
                <a:lnTo>
                  <a:pt x="2737306" y="3124200"/>
                </a:lnTo>
                <a:close/>
              </a:path>
              <a:path w="4862195" h="4445000">
                <a:moveTo>
                  <a:pt x="2794503" y="3124200"/>
                </a:moveTo>
                <a:lnTo>
                  <a:pt x="2740683" y="3124200"/>
                </a:lnTo>
                <a:lnTo>
                  <a:pt x="2746565" y="3115280"/>
                </a:lnTo>
                <a:lnTo>
                  <a:pt x="2750489" y="3111500"/>
                </a:lnTo>
                <a:lnTo>
                  <a:pt x="2802195" y="3111500"/>
                </a:lnTo>
                <a:lnTo>
                  <a:pt x="2794503" y="3124200"/>
                </a:lnTo>
                <a:close/>
              </a:path>
              <a:path w="4862195" h="4445000">
                <a:moveTo>
                  <a:pt x="2857617" y="3124200"/>
                </a:moveTo>
                <a:lnTo>
                  <a:pt x="2796597" y="3124200"/>
                </a:lnTo>
                <a:lnTo>
                  <a:pt x="2808562" y="3111500"/>
                </a:lnTo>
                <a:lnTo>
                  <a:pt x="2861100" y="3111500"/>
                </a:lnTo>
                <a:lnTo>
                  <a:pt x="2857617" y="3124200"/>
                </a:lnTo>
                <a:close/>
              </a:path>
              <a:path w="4862195" h="4445000">
                <a:moveTo>
                  <a:pt x="2970941" y="3124200"/>
                </a:moveTo>
                <a:lnTo>
                  <a:pt x="2862254" y="3124200"/>
                </a:lnTo>
                <a:lnTo>
                  <a:pt x="2861100" y="3111500"/>
                </a:lnTo>
                <a:lnTo>
                  <a:pt x="2969018" y="3111500"/>
                </a:lnTo>
                <a:lnTo>
                  <a:pt x="2970941" y="3124200"/>
                </a:lnTo>
                <a:close/>
              </a:path>
              <a:path w="4862195" h="4445000">
                <a:moveTo>
                  <a:pt x="3290749" y="3124200"/>
                </a:moveTo>
                <a:lnTo>
                  <a:pt x="2979402" y="3124200"/>
                </a:lnTo>
                <a:lnTo>
                  <a:pt x="2977479" y="3111500"/>
                </a:lnTo>
                <a:lnTo>
                  <a:pt x="3240598" y="3111500"/>
                </a:lnTo>
                <a:lnTo>
                  <a:pt x="3290749" y="3124200"/>
                </a:lnTo>
                <a:close/>
              </a:path>
              <a:path w="4862195" h="4445000">
                <a:moveTo>
                  <a:pt x="2661479" y="3124200"/>
                </a:moveTo>
                <a:lnTo>
                  <a:pt x="2656736" y="3124200"/>
                </a:lnTo>
                <a:lnTo>
                  <a:pt x="2665792" y="3113520"/>
                </a:lnTo>
                <a:lnTo>
                  <a:pt x="2661479" y="3124200"/>
                </a:lnTo>
                <a:close/>
              </a:path>
              <a:path w="4862195" h="4445000">
                <a:moveTo>
                  <a:pt x="2740683" y="3124200"/>
                </a:moveTo>
                <a:lnTo>
                  <a:pt x="2737306" y="3124200"/>
                </a:lnTo>
                <a:lnTo>
                  <a:pt x="2746565" y="3115280"/>
                </a:lnTo>
                <a:lnTo>
                  <a:pt x="2740683" y="3124200"/>
                </a:lnTo>
                <a:close/>
              </a:path>
              <a:path w="4862195" h="4445000">
                <a:moveTo>
                  <a:pt x="2568987" y="3136900"/>
                </a:moveTo>
                <a:lnTo>
                  <a:pt x="2538520" y="3136900"/>
                </a:lnTo>
                <a:lnTo>
                  <a:pt x="2558690" y="3124200"/>
                </a:lnTo>
                <a:lnTo>
                  <a:pt x="2581742" y="3124200"/>
                </a:lnTo>
                <a:lnTo>
                  <a:pt x="2568987" y="3136900"/>
                </a:lnTo>
                <a:close/>
              </a:path>
              <a:path w="4862195" h="4445000">
                <a:moveTo>
                  <a:pt x="2819137" y="3136900"/>
                </a:moveTo>
                <a:lnTo>
                  <a:pt x="2577918" y="3136900"/>
                </a:lnTo>
                <a:lnTo>
                  <a:pt x="2582405" y="3124200"/>
                </a:lnTo>
                <a:lnTo>
                  <a:pt x="2828046" y="3124200"/>
                </a:lnTo>
                <a:lnTo>
                  <a:pt x="2819137" y="3136900"/>
                </a:lnTo>
                <a:close/>
              </a:path>
              <a:path w="4862195" h="4445000">
                <a:moveTo>
                  <a:pt x="2909194" y="3136900"/>
                </a:moveTo>
                <a:lnTo>
                  <a:pt x="2829243" y="3136900"/>
                </a:lnTo>
                <a:lnTo>
                  <a:pt x="2828046" y="3124200"/>
                </a:lnTo>
                <a:lnTo>
                  <a:pt x="2904985" y="3124200"/>
                </a:lnTo>
                <a:lnTo>
                  <a:pt x="2909194" y="3136900"/>
                </a:lnTo>
                <a:close/>
              </a:path>
              <a:path w="4862195" h="4445000">
                <a:moveTo>
                  <a:pt x="3058919" y="3136900"/>
                </a:moveTo>
                <a:lnTo>
                  <a:pt x="2916159" y="3136900"/>
                </a:lnTo>
                <a:lnTo>
                  <a:pt x="2914728" y="3124200"/>
                </a:lnTo>
                <a:lnTo>
                  <a:pt x="3103827" y="3124200"/>
                </a:lnTo>
                <a:lnTo>
                  <a:pt x="3058919" y="3136900"/>
                </a:lnTo>
                <a:close/>
              </a:path>
              <a:path w="4862195" h="4445000">
                <a:moveTo>
                  <a:pt x="4091033" y="4445000"/>
                </a:moveTo>
                <a:lnTo>
                  <a:pt x="4069328" y="4445000"/>
                </a:lnTo>
                <a:lnTo>
                  <a:pt x="4071580" y="4419600"/>
                </a:lnTo>
                <a:lnTo>
                  <a:pt x="4074717" y="4368800"/>
                </a:lnTo>
                <a:lnTo>
                  <a:pt x="4075869" y="4305300"/>
                </a:lnTo>
                <a:lnTo>
                  <a:pt x="4074973" y="4241800"/>
                </a:lnTo>
                <a:lnTo>
                  <a:pt x="4072259" y="4191000"/>
                </a:lnTo>
                <a:lnTo>
                  <a:pt x="4067660" y="4140200"/>
                </a:lnTo>
                <a:lnTo>
                  <a:pt x="4061224" y="4076700"/>
                </a:lnTo>
                <a:lnTo>
                  <a:pt x="4052998" y="4025900"/>
                </a:lnTo>
                <a:lnTo>
                  <a:pt x="4043029" y="3975100"/>
                </a:lnTo>
                <a:lnTo>
                  <a:pt x="4031363" y="3924300"/>
                </a:lnTo>
                <a:lnTo>
                  <a:pt x="4018049" y="3873500"/>
                </a:lnTo>
                <a:lnTo>
                  <a:pt x="4003133" y="3822700"/>
                </a:lnTo>
                <a:lnTo>
                  <a:pt x="3986662" y="3771900"/>
                </a:lnTo>
                <a:lnTo>
                  <a:pt x="3968683" y="3721100"/>
                </a:lnTo>
                <a:lnTo>
                  <a:pt x="3949243" y="3683000"/>
                </a:lnTo>
                <a:lnTo>
                  <a:pt x="3928391" y="3632200"/>
                </a:lnTo>
                <a:lnTo>
                  <a:pt x="3906171" y="3594100"/>
                </a:lnTo>
                <a:lnTo>
                  <a:pt x="3882633" y="3543300"/>
                </a:lnTo>
                <a:lnTo>
                  <a:pt x="3857822" y="3505200"/>
                </a:lnTo>
                <a:lnTo>
                  <a:pt x="3831786" y="3467100"/>
                </a:lnTo>
                <a:lnTo>
                  <a:pt x="3804572" y="3429000"/>
                </a:lnTo>
                <a:lnTo>
                  <a:pt x="3776227" y="3403600"/>
                </a:lnTo>
                <a:lnTo>
                  <a:pt x="3746798" y="3365500"/>
                </a:lnTo>
                <a:lnTo>
                  <a:pt x="3716333" y="3340100"/>
                </a:lnTo>
                <a:lnTo>
                  <a:pt x="3684878" y="3314700"/>
                </a:lnTo>
                <a:lnTo>
                  <a:pt x="3652480" y="3289300"/>
                </a:lnTo>
                <a:lnTo>
                  <a:pt x="3619187" y="3263900"/>
                </a:lnTo>
                <a:lnTo>
                  <a:pt x="3585045" y="3238500"/>
                </a:lnTo>
                <a:lnTo>
                  <a:pt x="3550102" y="3225800"/>
                </a:lnTo>
                <a:lnTo>
                  <a:pt x="3495609" y="3200400"/>
                </a:lnTo>
                <a:lnTo>
                  <a:pt x="3442569" y="3175000"/>
                </a:lnTo>
                <a:lnTo>
                  <a:pt x="3291198" y="3136900"/>
                </a:lnTo>
                <a:lnTo>
                  <a:pt x="3243000" y="3136900"/>
                </a:lnTo>
                <a:lnTo>
                  <a:pt x="3195770" y="3124200"/>
                </a:lnTo>
                <a:lnTo>
                  <a:pt x="3341984" y="3124200"/>
                </a:lnTo>
                <a:lnTo>
                  <a:pt x="3394374" y="3136900"/>
                </a:lnTo>
                <a:lnTo>
                  <a:pt x="3447988" y="3162300"/>
                </a:lnTo>
                <a:lnTo>
                  <a:pt x="3502894" y="3175000"/>
                </a:lnTo>
                <a:lnTo>
                  <a:pt x="3559161" y="3200400"/>
                </a:lnTo>
                <a:lnTo>
                  <a:pt x="3594935" y="3225800"/>
                </a:lnTo>
                <a:lnTo>
                  <a:pt x="3629888" y="3238500"/>
                </a:lnTo>
                <a:lnTo>
                  <a:pt x="3663972" y="3263900"/>
                </a:lnTo>
                <a:lnTo>
                  <a:pt x="3697138" y="3289300"/>
                </a:lnTo>
                <a:lnTo>
                  <a:pt x="3729338" y="3327400"/>
                </a:lnTo>
                <a:lnTo>
                  <a:pt x="3760524" y="3352800"/>
                </a:lnTo>
                <a:lnTo>
                  <a:pt x="3790648" y="3390900"/>
                </a:lnTo>
                <a:lnTo>
                  <a:pt x="3819662" y="3416300"/>
                </a:lnTo>
                <a:lnTo>
                  <a:pt x="3847517" y="3454400"/>
                </a:lnTo>
                <a:lnTo>
                  <a:pt x="3874166" y="3492500"/>
                </a:lnTo>
                <a:lnTo>
                  <a:pt x="3899560" y="3530600"/>
                </a:lnTo>
                <a:lnTo>
                  <a:pt x="3923651" y="3581400"/>
                </a:lnTo>
                <a:lnTo>
                  <a:pt x="3946391" y="3619500"/>
                </a:lnTo>
                <a:lnTo>
                  <a:pt x="3967731" y="3670300"/>
                </a:lnTo>
                <a:lnTo>
                  <a:pt x="3987624" y="3721100"/>
                </a:lnTo>
                <a:lnTo>
                  <a:pt x="4006021" y="3759200"/>
                </a:lnTo>
                <a:lnTo>
                  <a:pt x="4022874" y="3810000"/>
                </a:lnTo>
                <a:lnTo>
                  <a:pt x="4038135" y="3860800"/>
                </a:lnTo>
                <a:lnTo>
                  <a:pt x="4051756" y="3911600"/>
                </a:lnTo>
                <a:lnTo>
                  <a:pt x="4063689" y="3962400"/>
                </a:lnTo>
                <a:lnTo>
                  <a:pt x="4073884" y="4025900"/>
                </a:lnTo>
                <a:lnTo>
                  <a:pt x="4082295" y="4076700"/>
                </a:lnTo>
                <a:lnTo>
                  <a:pt x="4088874" y="4127500"/>
                </a:lnTo>
                <a:lnTo>
                  <a:pt x="4093571" y="4191000"/>
                </a:lnTo>
                <a:lnTo>
                  <a:pt x="4096338" y="4241800"/>
                </a:lnTo>
                <a:lnTo>
                  <a:pt x="4097173" y="4292600"/>
                </a:lnTo>
                <a:lnTo>
                  <a:pt x="4096563" y="4343400"/>
                </a:lnTo>
                <a:lnTo>
                  <a:pt x="4094514" y="4394200"/>
                </a:lnTo>
                <a:lnTo>
                  <a:pt x="4091033" y="4445000"/>
                </a:lnTo>
                <a:close/>
              </a:path>
              <a:path w="4862195" h="4445000">
                <a:moveTo>
                  <a:pt x="3020745" y="3149600"/>
                </a:moveTo>
                <a:lnTo>
                  <a:pt x="2993781" y="3149600"/>
                </a:lnTo>
                <a:lnTo>
                  <a:pt x="2992050" y="3136900"/>
                </a:lnTo>
                <a:lnTo>
                  <a:pt x="3016664" y="3136900"/>
                </a:lnTo>
                <a:lnTo>
                  <a:pt x="3020745" y="3149600"/>
                </a:lnTo>
                <a:close/>
              </a:path>
              <a:path w="4862195" h="4445000">
                <a:moveTo>
                  <a:pt x="4010678" y="4445000"/>
                </a:moveTo>
                <a:lnTo>
                  <a:pt x="3989192" y="4445000"/>
                </a:lnTo>
                <a:lnTo>
                  <a:pt x="3990710" y="4432300"/>
                </a:lnTo>
                <a:lnTo>
                  <a:pt x="3993957" y="4394200"/>
                </a:lnTo>
                <a:lnTo>
                  <a:pt x="3996024" y="4343400"/>
                </a:lnTo>
                <a:lnTo>
                  <a:pt x="3996902" y="4305300"/>
                </a:lnTo>
                <a:lnTo>
                  <a:pt x="3996247" y="4241800"/>
                </a:lnTo>
                <a:lnTo>
                  <a:pt x="3993605" y="4191000"/>
                </a:lnTo>
                <a:lnTo>
                  <a:pt x="3989026" y="4140200"/>
                </a:lnTo>
                <a:lnTo>
                  <a:pt x="3982557" y="4089400"/>
                </a:lnTo>
                <a:lnTo>
                  <a:pt x="3974245" y="4025900"/>
                </a:lnTo>
                <a:lnTo>
                  <a:pt x="3964137" y="3975100"/>
                </a:lnTo>
                <a:lnTo>
                  <a:pt x="3952281" y="3924300"/>
                </a:lnTo>
                <a:lnTo>
                  <a:pt x="3938724" y="3873500"/>
                </a:lnTo>
                <a:lnTo>
                  <a:pt x="3923514" y="3822700"/>
                </a:lnTo>
                <a:lnTo>
                  <a:pt x="3906698" y="3784600"/>
                </a:lnTo>
                <a:lnTo>
                  <a:pt x="3888324" y="3733800"/>
                </a:lnTo>
                <a:lnTo>
                  <a:pt x="3868438" y="3683000"/>
                </a:lnTo>
                <a:lnTo>
                  <a:pt x="3847089" y="3644900"/>
                </a:lnTo>
                <a:lnTo>
                  <a:pt x="3824323" y="3606800"/>
                </a:lnTo>
                <a:lnTo>
                  <a:pt x="3800189" y="3556000"/>
                </a:lnTo>
                <a:lnTo>
                  <a:pt x="3774733" y="3517900"/>
                </a:lnTo>
                <a:lnTo>
                  <a:pt x="3748003" y="3479800"/>
                </a:lnTo>
                <a:lnTo>
                  <a:pt x="3720047" y="3454400"/>
                </a:lnTo>
                <a:lnTo>
                  <a:pt x="3690912" y="3416300"/>
                </a:lnTo>
                <a:lnTo>
                  <a:pt x="3660644" y="3390900"/>
                </a:lnTo>
                <a:lnTo>
                  <a:pt x="3629293" y="3365500"/>
                </a:lnTo>
                <a:lnTo>
                  <a:pt x="3596904" y="3327400"/>
                </a:lnTo>
                <a:lnTo>
                  <a:pt x="3563526" y="3314700"/>
                </a:lnTo>
                <a:lnTo>
                  <a:pt x="3529206" y="3289300"/>
                </a:lnTo>
                <a:lnTo>
                  <a:pt x="3474564" y="3263900"/>
                </a:lnTo>
                <a:lnTo>
                  <a:pt x="3421302" y="3238500"/>
                </a:lnTo>
                <a:lnTo>
                  <a:pt x="3369317" y="3213100"/>
                </a:lnTo>
                <a:lnTo>
                  <a:pt x="3219981" y="3175000"/>
                </a:lnTo>
                <a:lnTo>
                  <a:pt x="3124900" y="3175000"/>
                </a:lnTo>
                <a:lnTo>
                  <a:pt x="3078391" y="3162300"/>
                </a:lnTo>
                <a:lnTo>
                  <a:pt x="2930710" y="3162300"/>
                </a:lnTo>
                <a:lnTo>
                  <a:pt x="2932483" y="3149600"/>
                </a:lnTo>
                <a:lnTo>
                  <a:pt x="3197866" y="3149600"/>
                </a:lnTo>
                <a:lnTo>
                  <a:pt x="3338124" y="3187700"/>
                </a:lnTo>
                <a:lnTo>
                  <a:pt x="3386757" y="3200400"/>
                </a:lnTo>
                <a:lnTo>
                  <a:pt x="3436477" y="3225800"/>
                </a:lnTo>
                <a:lnTo>
                  <a:pt x="3487371" y="3238500"/>
                </a:lnTo>
                <a:lnTo>
                  <a:pt x="3539526" y="3276600"/>
                </a:lnTo>
                <a:lnTo>
                  <a:pt x="3608827" y="3314700"/>
                </a:lnTo>
                <a:lnTo>
                  <a:pt x="3641982" y="3340100"/>
                </a:lnTo>
                <a:lnTo>
                  <a:pt x="3674076" y="3365500"/>
                </a:lnTo>
                <a:lnTo>
                  <a:pt x="3705060" y="3403600"/>
                </a:lnTo>
                <a:lnTo>
                  <a:pt x="3734886" y="3429000"/>
                </a:lnTo>
                <a:lnTo>
                  <a:pt x="3763504" y="3467100"/>
                </a:lnTo>
                <a:lnTo>
                  <a:pt x="3790868" y="3505200"/>
                </a:lnTo>
                <a:lnTo>
                  <a:pt x="3816927" y="3543300"/>
                </a:lnTo>
                <a:lnTo>
                  <a:pt x="3841661" y="3594145"/>
                </a:lnTo>
                <a:lnTo>
                  <a:pt x="3864939" y="3632200"/>
                </a:lnTo>
                <a:lnTo>
                  <a:pt x="3886795" y="3670300"/>
                </a:lnTo>
                <a:lnTo>
                  <a:pt x="3907152" y="3721100"/>
                </a:lnTo>
                <a:lnTo>
                  <a:pt x="3925963" y="3771900"/>
                </a:lnTo>
                <a:lnTo>
                  <a:pt x="3943178" y="3822700"/>
                </a:lnTo>
                <a:lnTo>
                  <a:pt x="3958749" y="3873500"/>
                </a:lnTo>
                <a:lnTo>
                  <a:pt x="3972628" y="3924300"/>
                </a:lnTo>
                <a:lnTo>
                  <a:pt x="3984766" y="3975100"/>
                </a:lnTo>
                <a:lnTo>
                  <a:pt x="3995114" y="4025900"/>
                </a:lnTo>
                <a:lnTo>
                  <a:pt x="4003624" y="4076700"/>
                </a:lnTo>
                <a:lnTo>
                  <a:pt x="4010247" y="4140200"/>
                </a:lnTo>
                <a:lnTo>
                  <a:pt x="4014935" y="4191000"/>
                </a:lnTo>
                <a:lnTo>
                  <a:pt x="4017639" y="4241800"/>
                </a:lnTo>
                <a:lnTo>
                  <a:pt x="4018311" y="4305300"/>
                </a:lnTo>
                <a:lnTo>
                  <a:pt x="4017243" y="4356100"/>
                </a:lnTo>
                <a:lnTo>
                  <a:pt x="4014672" y="4406900"/>
                </a:lnTo>
                <a:lnTo>
                  <a:pt x="4010678" y="4445000"/>
                </a:lnTo>
                <a:close/>
              </a:path>
              <a:path w="4862195" h="4445000">
                <a:moveTo>
                  <a:pt x="3933525" y="4445000"/>
                </a:moveTo>
                <a:lnTo>
                  <a:pt x="3912265" y="4445000"/>
                </a:lnTo>
                <a:lnTo>
                  <a:pt x="3914747" y="4419600"/>
                </a:lnTo>
                <a:lnTo>
                  <a:pt x="3916687" y="4381500"/>
                </a:lnTo>
                <a:lnTo>
                  <a:pt x="3918127" y="4356100"/>
                </a:lnTo>
                <a:lnTo>
                  <a:pt x="3919582" y="4318000"/>
                </a:lnTo>
                <a:lnTo>
                  <a:pt x="3919458" y="4267200"/>
                </a:lnTo>
                <a:lnTo>
                  <a:pt x="3917728" y="4216400"/>
                </a:lnTo>
                <a:lnTo>
                  <a:pt x="3914369" y="4165600"/>
                </a:lnTo>
                <a:lnTo>
                  <a:pt x="3909355" y="4114800"/>
                </a:lnTo>
                <a:lnTo>
                  <a:pt x="3902664" y="4064000"/>
                </a:lnTo>
                <a:lnTo>
                  <a:pt x="3894269" y="4013200"/>
                </a:lnTo>
                <a:lnTo>
                  <a:pt x="3884146" y="3975100"/>
                </a:lnTo>
                <a:lnTo>
                  <a:pt x="3872272" y="3924300"/>
                </a:lnTo>
                <a:lnTo>
                  <a:pt x="3858621" y="3873500"/>
                </a:lnTo>
                <a:lnTo>
                  <a:pt x="3843170" y="3822700"/>
                </a:lnTo>
                <a:lnTo>
                  <a:pt x="3825892" y="3771900"/>
                </a:lnTo>
                <a:lnTo>
                  <a:pt x="3806765" y="3733800"/>
                </a:lnTo>
                <a:lnTo>
                  <a:pt x="3785763" y="3683000"/>
                </a:lnTo>
                <a:lnTo>
                  <a:pt x="3762862" y="3644900"/>
                </a:lnTo>
                <a:lnTo>
                  <a:pt x="3738038" y="3594100"/>
                </a:lnTo>
                <a:lnTo>
                  <a:pt x="3711266" y="3556000"/>
                </a:lnTo>
                <a:lnTo>
                  <a:pt x="3682521" y="3517900"/>
                </a:lnTo>
                <a:lnTo>
                  <a:pt x="3651780" y="3479800"/>
                </a:lnTo>
                <a:lnTo>
                  <a:pt x="3619017" y="3441700"/>
                </a:lnTo>
                <a:lnTo>
                  <a:pt x="3584207" y="3416300"/>
                </a:lnTo>
                <a:lnTo>
                  <a:pt x="3547328" y="3378200"/>
                </a:lnTo>
                <a:lnTo>
                  <a:pt x="3508353" y="3352800"/>
                </a:lnTo>
                <a:lnTo>
                  <a:pt x="3458881" y="3327400"/>
                </a:lnTo>
                <a:lnTo>
                  <a:pt x="3410430" y="3302000"/>
                </a:lnTo>
                <a:lnTo>
                  <a:pt x="3362921" y="3276600"/>
                </a:lnTo>
                <a:lnTo>
                  <a:pt x="3316273" y="3263900"/>
                </a:lnTo>
                <a:lnTo>
                  <a:pt x="3270408" y="3238500"/>
                </a:lnTo>
                <a:lnTo>
                  <a:pt x="3225248" y="3225800"/>
                </a:lnTo>
                <a:lnTo>
                  <a:pt x="3180712" y="3225800"/>
                </a:lnTo>
                <a:lnTo>
                  <a:pt x="3093196" y="3200400"/>
                </a:lnTo>
                <a:lnTo>
                  <a:pt x="2437096" y="3200400"/>
                </a:lnTo>
                <a:lnTo>
                  <a:pt x="2454958" y="3187700"/>
                </a:lnTo>
                <a:lnTo>
                  <a:pt x="2409199" y="3175000"/>
                </a:lnTo>
                <a:lnTo>
                  <a:pt x="3038157" y="3175000"/>
                </a:lnTo>
                <a:lnTo>
                  <a:pt x="3083380" y="3187700"/>
                </a:lnTo>
                <a:lnTo>
                  <a:pt x="3129013" y="3187700"/>
                </a:lnTo>
                <a:lnTo>
                  <a:pt x="3317484" y="3238500"/>
                </a:lnTo>
                <a:lnTo>
                  <a:pt x="3366543" y="3251200"/>
                </a:lnTo>
                <a:lnTo>
                  <a:pt x="3416563" y="3276600"/>
                </a:lnTo>
                <a:lnTo>
                  <a:pt x="3467634" y="3302000"/>
                </a:lnTo>
                <a:lnTo>
                  <a:pt x="3519848" y="3340100"/>
                </a:lnTo>
                <a:lnTo>
                  <a:pt x="3553299" y="3365500"/>
                </a:lnTo>
                <a:lnTo>
                  <a:pt x="3585636" y="3390900"/>
                </a:lnTo>
                <a:lnTo>
                  <a:pt x="3616822" y="3416300"/>
                </a:lnTo>
                <a:lnTo>
                  <a:pt x="3646819" y="3441700"/>
                </a:lnTo>
                <a:lnTo>
                  <a:pt x="3675590" y="3479800"/>
                </a:lnTo>
                <a:lnTo>
                  <a:pt x="3703096" y="3505200"/>
                </a:lnTo>
                <a:lnTo>
                  <a:pt x="3729302" y="3543300"/>
                </a:lnTo>
                <a:lnTo>
                  <a:pt x="3754169" y="3581400"/>
                </a:lnTo>
                <a:lnTo>
                  <a:pt x="3777661" y="3619500"/>
                </a:lnTo>
                <a:lnTo>
                  <a:pt x="3799738" y="3670300"/>
                </a:lnTo>
                <a:lnTo>
                  <a:pt x="3820365" y="3708400"/>
                </a:lnTo>
                <a:lnTo>
                  <a:pt x="3839504" y="3746500"/>
                </a:lnTo>
                <a:lnTo>
                  <a:pt x="3857116" y="3797300"/>
                </a:lnTo>
                <a:lnTo>
                  <a:pt x="3873166" y="3848100"/>
                </a:lnTo>
                <a:lnTo>
                  <a:pt x="3887615" y="3886200"/>
                </a:lnTo>
                <a:lnTo>
                  <a:pt x="3900426" y="3937000"/>
                </a:lnTo>
                <a:lnTo>
                  <a:pt x="3911561" y="3987800"/>
                </a:lnTo>
                <a:lnTo>
                  <a:pt x="3920984" y="4038600"/>
                </a:lnTo>
                <a:lnTo>
                  <a:pt x="3928656" y="4089400"/>
                </a:lnTo>
                <a:lnTo>
                  <a:pt x="3934540" y="4152900"/>
                </a:lnTo>
                <a:lnTo>
                  <a:pt x="3938599" y="4203700"/>
                </a:lnTo>
                <a:lnTo>
                  <a:pt x="3940795" y="4254500"/>
                </a:lnTo>
                <a:lnTo>
                  <a:pt x="3941091" y="4305300"/>
                </a:lnTo>
                <a:lnTo>
                  <a:pt x="3939450" y="4368800"/>
                </a:lnTo>
                <a:lnTo>
                  <a:pt x="3937994" y="4394200"/>
                </a:lnTo>
                <a:lnTo>
                  <a:pt x="3936032" y="4419600"/>
                </a:lnTo>
                <a:lnTo>
                  <a:pt x="3933525" y="4445000"/>
                </a:lnTo>
                <a:close/>
              </a:path>
              <a:path w="4862195" h="4445000">
                <a:moveTo>
                  <a:pt x="2657932" y="3225800"/>
                </a:moveTo>
                <a:lnTo>
                  <a:pt x="2373264" y="3225800"/>
                </a:lnTo>
                <a:lnTo>
                  <a:pt x="2330188" y="3213100"/>
                </a:lnTo>
                <a:lnTo>
                  <a:pt x="2698623" y="3213100"/>
                </a:lnTo>
                <a:lnTo>
                  <a:pt x="2657932" y="3225800"/>
                </a:lnTo>
                <a:close/>
              </a:path>
              <a:path w="4862195" h="4445000">
                <a:moveTo>
                  <a:pt x="2628031" y="3238500"/>
                </a:moveTo>
                <a:lnTo>
                  <a:pt x="2400134" y="3238500"/>
                </a:lnTo>
                <a:lnTo>
                  <a:pt x="2410496" y="3225800"/>
                </a:lnTo>
                <a:lnTo>
                  <a:pt x="2642997" y="3225800"/>
                </a:lnTo>
                <a:lnTo>
                  <a:pt x="2628031" y="3238500"/>
                </a:lnTo>
                <a:close/>
              </a:path>
              <a:path w="4862195" h="4445000">
                <a:moveTo>
                  <a:pt x="3857040" y="4445000"/>
                </a:moveTo>
                <a:lnTo>
                  <a:pt x="3835705" y="4445000"/>
                </a:lnTo>
                <a:lnTo>
                  <a:pt x="3838326" y="4419600"/>
                </a:lnTo>
                <a:lnTo>
                  <a:pt x="3842787" y="4356100"/>
                </a:lnTo>
                <a:lnTo>
                  <a:pt x="3844714" y="4305300"/>
                </a:lnTo>
                <a:lnTo>
                  <a:pt x="3844212" y="4241800"/>
                </a:lnTo>
                <a:lnTo>
                  <a:pt x="3841389" y="4178300"/>
                </a:lnTo>
                <a:lnTo>
                  <a:pt x="3836349" y="4127500"/>
                </a:lnTo>
                <a:lnTo>
                  <a:pt x="3829199" y="4076700"/>
                </a:lnTo>
                <a:lnTo>
                  <a:pt x="3820045" y="4025900"/>
                </a:lnTo>
                <a:lnTo>
                  <a:pt x="3808992" y="3975100"/>
                </a:lnTo>
                <a:lnTo>
                  <a:pt x="3796147" y="3924300"/>
                </a:lnTo>
                <a:lnTo>
                  <a:pt x="3781616" y="3873500"/>
                </a:lnTo>
                <a:lnTo>
                  <a:pt x="3765503" y="3822700"/>
                </a:lnTo>
                <a:lnTo>
                  <a:pt x="3747917" y="3784600"/>
                </a:lnTo>
                <a:lnTo>
                  <a:pt x="3728961" y="3733800"/>
                </a:lnTo>
                <a:lnTo>
                  <a:pt x="3708743" y="3695700"/>
                </a:lnTo>
                <a:lnTo>
                  <a:pt x="3687368" y="3657600"/>
                </a:lnTo>
                <a:lnTo>
                  <a:pt x="3664942" y="3619500"/>
                </a:lnTo>
                <a:lnTo>
                  <a:pt x="3641571" y="3581400"/>
                </a:lnTo>
                <a:lnTo>
                  <a:pt x="3617362" y="3556000"/>
                </a:lnTo>
                <a:lnTo>
                  <a:pt x="3592419" y="3517900"/>
                </a:lnTo>
                <a:lnTo>
                  <a:pt x="3566849" y="3492500"/>
                </a:lnTo>
                <a:lnTo>
                  <a:pt x="3540758" y="3467100"/>
                </a:lnTo>
                <a:lnTo>
                  <a:pt x="3514252" y="3441700"/>
                </a:lnTo>
                <a:lnTo>
                  <a:pt x="3487436" y="3429000"/>
                </a:lnTo>
                <a:lnTo>
                  <a:pt x="3438252" y="3390900"/>
                </a:lnTo>
                <a:lnTo>
                  <a:pt x="3389885" y="3352800"/>
                </a:lnTo>
                <a:lnTo>
                  <a:pt x="3295301" y="3302000"/>
                </a:lnTo>
                <a:lnTo>
                  <a:pt x="3203084" y="3276600"/>
                </a:lnTo>
                <a:lnTo>
                  <a:pt x="3157674" y="3251200"/>
                </a:lnTo>
                <a:lnTo>
                  <a:pt x="3112631" y="3251200"/>
                </a:lnTo>
                <a:lnTo>
                  <a:pt x="3076246" y="3240874"/>
                </a:lnTo>
                <a:lnTo>
                  <a:pt x="3072086" y="3238500"/>
                </a:lnTo>
                <a:lnTo>
                  <a:pt x="2917398" y="3238500"/>
                </a:lnTo>
                <a:lnTo>
                  <a:pt x="2904929" y="3225800"/>
                </a:lnTo>
                <a:lnTo>
                  <a:pt x="3140716" y="3225800"/>
                </a:lnTo>
                <a:lnTo>
                  <a:pt x="3227441" y="3251200"/>
                </a:lnTo>
                <a:lnTo>
                  <a:pt x="3271431" y="3276600"/>
                </a:lnTo>
                <a:lnTo>
                  <a:pt x="3315927" y="3289300"/>
                </a:lnTo>
                <a:lnTo>
                  <a:pt x="3406697" y="3340100"/>
                </a:lnTo>
                <a:lnTo>
                  <a:pt x="3453103" y="3378200"/>
                </a:lnTo>
                <a:lnTo>
                  <a:pt x="3500277" y="3403600"/>
                </a:lnTo>
                <a:lnTo>
                  <a:pt x="3532761" y="3429000"/>
                </a:lnTo>
                <a:lnTo>
                  <a:pt x="3563967" y="3467100"/>
                </a:lnTo>
                <a:lnTo>
                  <a:pt x="3593859" y="3492500"/>
                </a:lnTo>
                <a:lnTo>
                  <a:pt x="3622401" y="3530600"/>
                </a:lnTo>
                <a:lnTo>
                  <a:pt x="3649557" y="3556000"/>
                </a:lnTo>
                <a:lnTo>
                  <a:pt x="3675317" y="3594145"/>
                </a:lnTo>
                <a:lnTo>
                  <a:pt x="3699561" y="3632200"/>
                </a:lnTo>
                <a:lnTo>
                  <a:pt x="3722336" y="3670300"/>
                </a:lnTo>
                <a:lnTo>
                  <a:pt x="3743580" y="3721100"/>
                </a:lnTo>
                <a:lnTo>
                  <a:pt x="3763254" y="3759200"/>
                </a:lnTo>
                <a:lnTo>
                  <a:pt x="3781322" y="3810000"/>
                </a:lnTo>
                <a:lnTo>
                  <a:pt x="3797748" y="3848100"/>
                </a:lnTo>
                <a:lnTo>
                  <a:pt x="3812496" y="3898900"/>
                </a:lnTo>
                <a:lnTo>
                  <a:pt x="3825528" y="3949700"/>
                </a:lnTo>
                <a:lnTo>
                  <a:pt x="3836809" y="4000500"/>
                </a:lnTo>
                <a:lnTo>
                  <a:pt x="3846302" y="4051300"/>
                </a:lnTo>
                <a:lnTo>
                  <a:pt x="3853971" y="4102100"/>
                </a:lnTo>
                <a:lnTo>
                  <a:pt x="3859778" y="4152900"/>
                </a:lnTo>
                <a:lnTo>
                  <a:pt x="3863689" y="4203700"/>
                </a:lnTo>
                <a:lnTo>
                  <a:pt x="3865665" y="4254500"/>
                </a:lnTo>
                <a:lnTo>
                  <a:pt x="3865672" y="4318000"/>
                </a:lnTo>
                <a:lnTo>
                  <a:pt x="3863671" y="4368800"/>
                </a:lnTo>
                <a:lnTo>
                  <a:pt x="3859627" y="4419600"/>
                </a:lnTo>
                <a:lnTo>
                  <a:pt x="3857040" y="4445000"/>
                </a:lnTo>
                <a:close/>
              </a:path>
              <a:path w="4862195" h="4445000">
                <a:moveTo>
                  <a:pt x="3104050" y="3314700"/>
                </a:moveTo>
                <a:lnTo>
                  <a:pt x="3040710" y="3314700"/>
                </a:lnTo>
                <a:lnTo>
                  <a:pt x="3022218" y="3289300"/>
                </a:lnTo>
                <a:lnTo>
                  <a:pt x="3011046" y="3289300"/>
                </a:lnTo>
                <a:lnTo>
                  <a:pt x="2988492" y="3263900"/>
                </a:lnTo>
                <a:lnTo>
                  <a:pt x="2977115" y="3263900"/>
                </a:lnTo>
                <a:lnTo>
                  <a:pt x="2965353" y="3251200"/>
                </a:lnTo>
                <a:lnTo>
                  <a:pt x="2953552" y="3251200"/>
                </a:lnTo>
                <a:lnTo>
                  <a:pt x="2941707" y="3238500"/>
                </a:lnTo>
                <a:lnTo>
                  <a:pt x="3067877" y="3238500"/>
                </a:lnTo>
                <a:lnTo>
                  <a:pt x="3076246" y="3240874"/>
                </a:lnTo>
                <a:lnTo>
                  <a:pt x="3116573" y="3263900"/>
                </a:lnTo>
                <a:lnTo>
                  <a:pt x="3161161" y="3276600"/>
                </a:lnTo>
                <a:lnTo>
                  <a:pt x="3085162" y="3276600"/>
                </a:lnTo>
                <a:lnTo>
                  <a:pt x="3091079" y="3278406"/>
                </a:lnTo>
                <a:lnTo>
                  <a:pt x="3129853" y="3302000"/>
                </a:lnTo>
                <a:lnTo>
                  <a:pt x="3103345" y="3302000"/>
                </a:lnTo>
                <a:lnTo>
                  <a:pt x="3103714" y="3302217"/>
                </a:lnTo>
                <a:lnTo>
                  <a:pt x="3104050" y="3314700"/>
                </a:lnTo>
                <a:close/>
              </a:path>
              <a:path w="4862195" h="4445000">
                <a:moveTo>
                  <a:pt x="3076246" y="3240874"/>
                </a:moveTo>
                <a:lnTo>
                  <a:pt x="3067877" y="3238500"/>
                </a:lnTo>
                <a:lnTo>
                  <a:pt x="3072086" y="3238500"/>
                </a:lnTo>
                <a:lnTo>
                  <a:pt x="3076246" y="3240874"/>
                </a:lnTo>
                <a:close/>
              </a:path>
              <a:path w="4862195" h="4445000">
                <a:moveTo>
                  <a:pt x="2553411" y="3263900"/>
                </a:moveTo>
                <a:lnTo>
                  <a:pt x="2243451" y="3263900"/>
                </a:lnTo>
                <a:lnTo>
                  <a:pt x="2197441" y="3251200"/>
                </a:lnTo>
                <a:lnTo>
                  <a:pt x="2568311" y="3251200"/>
                </a:lnTo>
                <a:lnTo>
                  <a:pt x="2553411" y="3263900"/>
                </a:lnTo>
                <a:close/>
              </a:path>
              <a:path w="4862195" h="4445000">
                <a:moveTo>
                  <a:pt x="2522971" y="3276600"/>
                </a:moveTo>
                <a:lnTo>
                  <a:pt x="2363834" y="3276600"/>
                </a:lnTo>
                <a:lnTo>
                  <a:pt x="2368106" y="3263900"/>
                </a:lnTo>
                <a:lnTo>
                  <a:pt x="2538476" y="3263900"/>
                </a:lnTo>
                <a:lnTo>
                  <a:pt x="2522971" y="3276600"/>
                </a:lnTo>
                <a:close/>
              </a:path>
              <a:path w="4862195" h="4445000">
                <a:moveTo>
                  <a:pt x="2491977" y="3289300"/>
                </a:moveTo>
                <a:lnTo>
                  <a:pt x="2269907" y="3289300"/>
                </a:lnTo>
                <a:lnTo>
                  <a:pt x="2317254" y="3276600"/>
                </a:lnTo>
                <a:lnTo>
                  <a:pt x="2507474" y="3276600"/>
                </a:lnTo>
                <a:lnTo>
                  <a:pt x="2491977" y="3289300"/>
                </a:lnTo>
                <a:close/>
              </a:path>
              <a:path w="4862195" h="4445000">
                <a:moveTo>
                  <a:pt x="3091079" y="3278406"/>
                </a:moveTo>
                <a:lnTo>
                  <a:pt x="3085162" y="3276600"/>
                </a:lnTo>
                <a:lnTo>
                  <a:pt x="3088111" y="3276600"/>
                </a:lnTo>
                <a:lnTo>
                  <a:pt x="3091079" y="3278406"/>
                </a:lnTo>
                <a:close/>
              </a:path>
              <a:path w="4862195" h="4445000">
                <a:moveTo>
                  <a:pt x="3782649" y="4445000"/>
                </a:moveTo>
                <a:lnTo>
                  <a:pt x="3761058" y="4445000"/>
                </a:lnTo>
                <a:lnTo>
                  <a:pt x="3764786" y="4419600"/>
                </a:lnTo>
                <a:lnTo>
                  <a:pt x="3769422" y="4356100"/>
                </a:lnTo>
                <a:lnTo>
                  <a:pt x="3771456" y="4305300"/>
                </a:lnTo>
                <a:lnTo>
                  <a:pt x="3771002" y="4241800"/>
                </a:lnTo>
                <a:lnTo>
                  <a:pt x="3768173" y="4191000"/>
                </a:lnTo>
                <a:lnTo>
                  <a:pt x="3763082" y="4127500"/>
                </a:lnTo>
                <a:lnTo>
                  <a:pt x="3755842" y="4076700"/>
                </a:lnTo>
                <a:lnTo>
                  <a:pt x="3746568" y="4025900"/>
                </a:lnTo>
                <a:lnTo>
                  <a:pt x="3735372" y="3975100"/>
                </a:lnTo>
                <a:lnTo>
                  <a:pt x="3722368" y="3924300"/>
                </a:lnTo>
                <a:lnTo>
                  <a:pt x="3707669" y="3886200"/>
                </a:lnTo>
                <a:lnTo>
                  <a:pt x="3691389" y="3835400"/>
                </a:lnTo>
                <a:lnTo>
                  <a:pt x="3673640" y="3784600"/>
                </a:lnTo>
                <a:lnTo>
                  <a:pt x="3654537" y="3746500"/>
                </a:lnTo>
                <a:lnTo>
                  <a:pt x="3634192" y="3708400"/>
                </a:lnTo>
                <a:lnTo>
                  <a:pt x="3612719" y="3670300"/>
                </a:lnTo>
                <a:lnTo>
                  <a:pt x="3590231" y="3632200"/>
                </a:lnTo>
                <a:lnTo>
                  <a:pt x="3566842" y="3606800"/>
                </a:lnTo>
                <a:lnTo>
                  <a:pt x="3542666" y="3568700"/>
                </a:lnTo>
                <a:lnTo>
                  <a:pt x="3517814" y="3543300"/>
                </a:lnTo>
                <a:lnTo>
                  <a:pt x="3492401" y="3517900"/>
                </a:lnTo>
                <a:lnTo>
                  <a:pt x="3466541" y="3492500"/>
                </a:lnTo>
                <a:lnTo>
                  <a:pt x="3422596" y="3454400"/>
                </a:lnTo>
                <a:lnTo>
                  <a:pt x="3379244" y="3416300"/>
                </a:lnTo>
                <a:lnTo>
                  <a:pt x="3336400" y="3390900"/>
                </a:lnTo>
                <a:lnTo>
                  <a:pt x="3210047" y="3314700"/>
                </a:lnTo>
                <a:lnTo>
                  <a:pt x="3091079" y="3278406"/>
                </a:lnTo>
                <a:lnTo>
                  <a:pt x="3088111" y="3276600"/>
                </a:lnTo>
                <a:lnTo>
                  <a:pt x="3161161" y="3276600"/>
                </a:lnTo>
                <a:lnTo>
                  <a:pt x="3205902" y="3289300"/>
                </a:lnTo>
                <a:lnTo>
                  <a:pt x="3341599" y="3365500"/>
                </a:lnTo>
                <a:lnTo>
                  <a:pt x="3433832" y="3441700"/>
                </a:lnTo>
                <a:lnTo>
                  <a:pt x="3480642" y="3479800"/>
                </a:lnTo>
                <a:lnTo>
                  <a:pt x="3512391" y="3505200"/>
                </a:lnTo>
                <a:lnTo>
                  <a:pt x="3542605" y="3530600"/>
                </a:lnTo>
                <a:lnTo>
                  <a:pt x="3571254" y="3568700"/>
                </a:lnTo>
                <a:lnTo>
                  <a:pt x="3598308" y="3606800"/>
                </a:lnTo>
                <a:lnTo>
                  <a:pt x="3623738" y="3644900"/>
                </a:lnTo>
                <a:lnTo>
                  <a:pt x="3647514" y="3683000"/>
                </a:lnTo>
                <a:lnTo>
                  <a:pt x="3669606" y="3721100"/>
                </a:lnTo>
                <a:lnTo>
                  <a:pt x="3689984" y="3771900"/>
                </a:lnTo>
                <a:lnTo>
                  <a:pt x="3708618" y="3810000"/>
                </a:lnTo>
                <a:lnTo>
                  <a:pt x="3725478" y="3860800"/>
                </a:lnTo>
                <a:lnTo>
                  <a:pt x="3740535" y="3911600"/>
                </a:lnTo>
                <a:lnTo>
                  <a:pt x="3753759" y="3949700"/>
                </a:lnTo>
                <a:lnTo>
                  <a:pt x="3765119" y="4000500"/>
                </a:lnTo>
                <a:lnTo>
                  <a:pt x="3774586" y="4051300"/>
                </a:lnTo>
                <a:lnTo>
                  <a:pt x="3782130" y="4102100"/>
                </a:lnTo>
                <a:lnTo>
                  <a:pt x="3787721" y="4152900"/>
                </a:lnTo>
                <a:lnTo>
                  <a:pt x="3791330" y="4216400"/>
                </a:lnTo>
                <a:lnTo>
                  <a:pt x="3792926" y="4267200"/>
                </a:lnTo>
                <a:lnTo>
                  <a:pt x="3792480" y="4318000"/>
                </a:lnTo>
                <a:lnTo>
                  <a:pt x="3789961" y="4368800"/>
                </a:lnTo>
                <a:lnTo>
                  <a:pt x="3785340" y="4432300"/>
                </a:lnTo>
                <a:lnTo>
                  <a:pt x="3782649" y="4445000"/>
                </a:lnTo>
                <a:close/>
              </a:path>
              <a:path w="4862195" h="4445000">
                <a:moveTo>
                  <a:pt x="2445928" y="3314700"/>
                </a:moveTo>
                <a:lnTo>
                  <a:pt x="2327383" y="3314700"/>
                </a:lnTo>
                <a:lnTo>
                  <a:pt x="2337767" y="3302000"/>
                </a:lnTo>
                <a:lnTo>
                  <a:pt x="2104728" y="3302000"/>
                </a:lnTo>
                <a:lnTo>
                  <a:pt x="2055364" y="3289300"/>
                </a:lnTo>
                <a:lnTo>
                  <a:pt x="2476473" y="3289300"/>
                </a:lnTo>
                <a:lnTo>
                  <a:pt x="2445928" y="3314700"/>
                </a:lnTo>
                <a:close/>
              </a:path>
              <a:path w="4862195" h="4445000">
                <a:moveTo>
                  <a:pt x="3103714" y="3302217"/>
                </a:moveTo>
                <a:lnTo>
                  <a:pt x="3103345" y="3302000"/>
                </a:lnTo>
                <a:lnTo>
                  <a:pt x="3103708" y="3302000"/>
                </a:lnTo>
                <a:lnTo>
                  <a:pt x="3103714" y="3302217"/>
                </a:lnTo>
                <a:close/>
              </a:path>
              <a:path w="4862195" h="4445000">
                <a:moveTo>
                  <a:pt x="3712537" y="4445000"/>
                </a:moveTo>
                <a:lnTo>
                  <a:pt x="3689383" y="4445000"/>
                </a:lnTo>
                <a:lnTo>
                  <a:pt x="3691875" y="4432300"/>
                </a:lnTo>
                <a:lnTo>
                  <a:pt x="3696878" y="4381500"/>
                </a:lnTo>
                <a:lnTo>
                  <a:pt x="3699735" y="4330700"/>
                </a:lnTo>
                <a:lnTo>
                  <a:pt x="3700473" y="4267200"/>
                </a:lnTo>
                <a:lnTo>
                  <a:pt x="3699118" y="4216400"/>
                </a:lnTo>
                <a:lnTo>
                  <a:pt x="3695697" y="4165600"/>
                </a:lnTo>
                <a:lnTo>
                  <a:pt x="3690236" y="4114800"/>
                </a:lnTo>
                <a:lnTo>
                  <a:pt x="3682761" y="4064000"/>
                </a:lnTo>
                <a:lnTo>
                  <a:pt x="3673300" y="4013200"/>
                </a:lnTo>
                <a:lnTo>
                  <a:pt x="3661878" y="3962400"/>
                </a:lnTo>
                <a:lnTo>
                  <a:pt x="3648522" y="3924300"/>
                </a:lnTo>
                <a:lnTo>
                  <a:pt x="3633258" y="3873500"/>
                </a:lnTo>
                <a:lnTo>
                  <a:pt x="3616113" y="3822700"/>
                </a:lnTo>
                <a:lnTo>
                  <a:pt x="3597114" y="3784600"/>
                </a:lnTo>
                <a:lnTo>
                  <a:pt x="3576286" y="3746500"/>
                </a:lnTo>
                <a:lnTo>
                  <a:pt x="3553655" y="3695700"/>
                </a:lnTo>
                <a:lnTo>
                  <a:pt x="3529250" y="3657600"/>
                </a:lnTo>
                <a:lnTo>
                  <a:pt x="3503095" y="3619500"/>
                </a:lnTo>
                <a:lnTo>
                  <a:pt x="3475218" y="3594100"/>
                </a:lnTo>
                <a:lnTo>
                  <a:pt x="3445645" y="3556000"/>
                </a:lnTo>
                <a:lnTo>
                  <a:pt x="3274511" y="3403600"/>
                </a:lnTo>
                <a:lnTo>
                  <a:pt x="3103714" y="3302217"/>
                </a:lnTo>
                <a:lnTo>
                  <a:pt x="3103708" y="3302000"/>
                </a:lnTo>
                <a:lnTo>
                  <a:pt x="3129853" y="3302000"/>
                </a:lnTo>
                <a:lnTo>
                  <a:pt x="3171368" y="3314700"/>
                </a:lnTo>
                <a:lnTo>
                  <a:pt x="3295203" y="3390900"/>
                </a:lnTo>
                <a:lnTo>
                  <a:pt x="3461071" y="3543300"/>
                </a:lnTo>
                <a:lnTo>
                  <a:pt x="3489956" y="3568700"/>
                </a:lnTo>
                <a:lnTo>
                  <a:pt x="3517265" y="3606800"/>
                </a:lnTo>
                <a:lnTo>
                  <a:pt x="3542975" y="3644900"/>
                </a:lnTo>
                <a:lnTo>
                  <a:pt x="3567062" y="3683000"/>
                </a:lnTo>
                <a:lnTo>
                  <a:pt x="3589503" y="3721100"/>
                </a:lnTo>
                <a:lnTo>
                  <a:pt x="3610273" y="3759200"/>
                </a:lnTo>
                <a:lnTo>
                  <a:pt x="3629350" y="3810000"/>
                </a:lnTo>
                <a:lnTo>
                  <a:pt x="3646710" y="3848100"/>
                </a:lnTo>
                <a:lnTo>
                  <a:pt x="3662330" y="3886200"/>
                </a:lnTo>
                <a:lnTo>
                  <a:pt x="3676185" y="3937000"/>
                </a:lnTo>
                <a:lnTo>
                  <a:pt x="3688253" y="3987800"/>
                </a:lnTo>
                <a:lnTo>
                  <a:pt x="3698509" y="4038600"/>
                </a:lnTo>
                <a:lnTo>
                  <a:pt x="3706931" y="4076700"/>
                </a:lnTo>
                <a:lnTo>
                  <a:pt x="3713495" y="4127500"/>
                </a:lnTo>
                <a:lnTo>
                  <a:pt x="3718177" y="4178300"/>
                </a:lnTo>
                <a:lnTo>
                  <a:pt x="3720953" y="4229100"/>
                </a:lnTo>
                <a:lnTo>
                  <a:pt x="3721801" y="4279900"/>
                </a:lnTo>
                <a:lnTo>
                  <a:pt x="3720697" y="4330700"/>
                </a:lnTo>
                <a:lnTo>
                  <a:pt x="3717617" y="4381500"/>
                </a:lnTo>
                <a:lnTo>
                  <a:pt x="3712537" y="4445000"/>
                </a:lnTo>
                <a:close/>
              </a:path>
              <a:path w="4862195" h="4445000">
                <a:moveTo>
                  <a:pt x="2400152" y="3340100"/>
                </a:moveTo>
                <a:lnTo>
                  <a:pt x="2148518" y="3340100"/>
                </a:lnTo>
                <a:lnTo>
                  <a:pt x="2194232" y="3327400"/>
                </a:lnTo>
                <a:lnTo>
                  <a:pt x="2239218" y="3327400"/>
                </a:lnTo>
                <a:lnTo>
                  <a:pt x="2283570" y="3314700"/>
                </a:lnTo>
                <a:lnTo>
                  <a:pt x="2430651" y="3314700"/>
                </a:lnTo>
                <a:lnTo>
                  <a:pt x="2400152" y="3340100"/>
                </a:lnTo>
                <a:close/>
              </a:path>
              <a:path w="4862195" h="4445000">
                <a:moveTo>
                  <a:pt x="3303853" y="4445000"/>
                </a:moveTo>
                <a:lnTo>
                  <a:pt x="3281677" y="4445000"/>
                </a:lnTo>
                <a:lnTo>
                  <a:pt x="3286465" y="4432300"/>
                </a:lnTo>
                <a:lnTo>
                  <a:pt x="3292709" y="4394200"/>
                </a:lnTo>
                <a:lnTo>
                  <a:pt x="3297907" y="4356100"/>
                </a:lnTo>
                <a:lnTo>
                  <a:pt x="3302098" y="4318000"/>
                </a:lnTo>
                <a:lnTo>
                  <a:pt x="3305321" y="4292600"/>
                </a:lnTo>
                <a:lnTo>
                  <a:pt x="3307616" y="4254500"/>
                </a:lnTo>
                <a:lnTo>
                  <a:pt x="3309022" y="4216400"/>
                </a:lnTo>
                <a:lnTo>
                  <a:pt x="3309577" y="4191000"/>
                </a:lnTo>
                <a:lnTo>
                  <a:pt x="3309322" y="4152900"/>
                </a:lnTo>
                <a:lnTo>
                  <a:pt x="3308295" y="4114800"/>
                </a:lnTo>
                <a:lnTo>
                  <a:pt x="3306536" y="4089400"/>
                </a:lnTo>
                <a:lnTo>
                  <a:pt x="3304083" y="4051300"/>
                </a:lnTo>
                <a:lnTo>
                  <a:pt x="3300977" y="4025900"/>
                </a:lnTo>
                <a:lnTo>
                  <a:pt x="3295097" y="3975100"/>
                </a:lnTo>
                <a:lnTo>
                  <a:pt x="3287635" y="3924300"/>
                </a:lnTo>
                <a:lnTo>
                  <a:pt x="3278616" y="3873500"/>
                </a:lnTo>
                <a:lnTo>
                  <a:pt x="3268063" y="3822700"/>
                </a:lnTo>
                <a:lnTo>
                  <a:pt x="3256002" y="3771900"/>
                </a:lnTo>
                <a:lnTo>
                  <a:pt x="3242457" y="3721100"/>
                </a:lnTo>
                <a:lnTo>
                  <a:pt x="3227451" y="3670300"/>
                </a:lnTo>
                <a:lnTo>
                  <a:pt x="3211011" y="3619500"/>
                </a:lnTo>
                <a:lnTo>
                  <a:pt x="3193158" y="3568700"/>
                </a:lnTo>
                <a:lnTo>
                  <a:pt x="3173920" y="3517900"/>
                </a:lnTo>
                <a:lnTo>
                  <a:pt x="3148165" y="3454400"/>
                </a:lnTo>
                <a:lnTo>
                  <a:pt x="3142956" y="3454400"/>
                </a:lnTo>
                <a:lnTo>
                  <a:pt x="3137683" y="3441700"/>
                </a:lnTo>
                <a:lnTo>
                  <a:pt x="3115164" y="3403600"/>
                </a:lnTo>
                <a:lnTo>
                  <a:pt x="3088042" y="3365500"/>
                </a:lnTo>
                <a:lnTo>
                  <a:pt x="3058946" y="3327400"/>
                </a:lnTo>
                <a:lnTo>
                  <a:pt x="3049866" y="3314700"/>
                </a:lnTo>
                <a:lnTo>
                  <a:pt x="3104434" y="3314700"/>
                </a:lnTo>
                <a:lnTo>
                  <a:pt x="3162526" y="3352800"/>
                </a:lnTo>
                <a:lnTo>
                  <a:pt x="3138897" y="3352800"/>
                </a:lnTo>
                <a:lnTo>
                  <a:pt x="3176695" y="3390900"/>
                </a:lnTo>
                <a:lnTo>
                  <a:pt x="3201388" y="3416300"/>
                </a:lnTo>
                <a:lnTo>
                  <a:pt x="3171137" y="3416300"/>
                </a:lnTo>
                <a:lnTo>
                  <a:pt x="3203056" y="3454400"/>
                </a:lnTo>
                <a:lnTo>
                  <a:pt x="3234116" y="3492500"/>
                </a:lnTo>
                <a:lnTo>
                  <a:pt x="3213463" y="3492500"/>
                </a:lnTo>
                <a:lnTo>
                  <a:pt x="3240821" y="3543300"/>
                </a:lnTo>
                <a:lnTo>
                  <a:pt x="3267108" y="3581400"/>
                </a:lnTo>
                <a:lnTo>
                  <a:pt x="3242435" y="3581400"/>
                </a:lnTo>
                <a:lnTo>
                  <a:pt x="3265890" y="3632200"/>
                </a:lnTo>
                <a:lnTo>
                  <a:pt x="3288007" y="3683000"/>
                </a:lnTo>
                <a:lnTo>
                  <a:pt x="3293193" y="3695700"/>
                </a:lnTo>
                <a:lnTo>
                  <a:pt x="3271814" y="3695700"/>
                </a:lnTo>
                <a:lnTo>
                  <a:pt x="3289115" y="3746500"/>
                </a:lnTo>
                <a:lnTo>
                  <a:pt x="3304813" y="3797300"/>
                </a:lnTo>
                <a:lnTo>
                  <a:pt x="3308337" y="3810000"/>
                </a:lnTo>
                <a:lnTo>
                  <a:pt x="3286064" y="3810000"/>
                </a:lnTo>
                <a:lnTo>
                  <a:pt x="3297685" y="3860800"/>
                </a:lnTo>
                <a:lnTo>
                  <a:pt x="3307630" y="3911600"/>
                </a:lnTo>
                <a:lnTo>
                  <a:pt x="3315824" y="3975100"/>
                </a:lnTo>
                <a:lnTo>
                  <a:pt x="3322193" y="4025900"/>
                </a:lnTo>
                <a:lnTo>
                  <a:pt x="3327762" y="4089400"/>
                </a:lnTo>
                <a:lnTo>
                  <a:pt x="3329556" y="4114800"/>
                </a:lnTo>
                <a:lnTo>
                  <a:pt x="3330640" y="4152900"/>
                </a:lnTo>
                <a:lnTo>
                  <a:pt x="3330976" y="4178300"/>
                </a:lnTo>
                <a:lnTo>
                  <a:pt x="3330526" y="4216400"/>
                </a:lnTo>
                <a:lnTo>
                  <a:pt x="3329255" y="4254500"/>
                </a:lnTo>
                <a:lnTo>
                  <a:pt x="3327123" y="4279900"/>
                </a:lnTo>
                <a:lnTo>
                  <a:pt x="3324094" y="4318000"/>
                </a:lnTo>
                <a:lnTo>
                  <a:pt x="3320131" y="4356100"/>
                </a:lnTo>
                <a:lnTo>
                  <a:pt x="3315195" y="4394200"/>
                </a:lnTo>
                <a:lnTo>
                  <a:pt x="3309249" y="4419600"/>
                </a:lnTo>
                <a:lnTo>
                  <a:pt x="3303853" y="4445000"/>
                </a:lnTo>
                <a:close/>
              </a:path>
              <a:path w="4862195" h="4445000">
                <a:moveTo>
                  <a:pt x="2339156" y="3378200"/>
                </a:moveTo>
                <a:lnTo>
                  <a:pt x="2154679" y="3378200"/>
                </a:lnTo>
                <a:lnTo>
                  <a:pt x="2292643" y="3340100"/>
                </a:lnTo>
                <a:lnTo>
                  <a:pt x="2384924" y="3340100"/>
                </a:lnTo>
                <a:lnTo>
                  <a:pt x="2339156" y="3378200"/>
                </a:lnTo>
                <a:close/>
              </a:path>
              <a:path w="4862195" h="4445000">
                <a:moveTo>
                  <a:pt x="3641899" y="4445000"/>
                </a:moveTo>
                <a:lnTo>
                  <a:pt x="3620304" y="4445000"/>
                </a:lnTo>
                <a:lnTo>
                  <a:pt x="3624806" y="4419600"/>
                </a:lnTo>
                <a:lnTo>
                  <a:pt x="3630066" y="4356100"/>
                </a:lnTo>
                <a:lnTo>
                  <a:pt x="3632695" y="4305300"/>
                </a:lnTo>
                <a:lnTo>
                  <a:pt x="3632824" y="4254500"/>
                </a:lnTo>
                <a:lnTo>
                  <a:pt x="3630587" y="4191000"/>
                </a:lnTo>
                <a:lnTo>
                  <a:pt x="3626115" y="4140200"/>
                </a:lnTo>
                <a:lnTo>
                  <a:pt x="3619540" y="4089400"/>
                </a:lnTo>
                <a:lnTo>
                  <a:pt x="3610995" y="4051300"/>
                </a:lnTo>
                <a:lnTo>
                  <a:pt x="3600611" y="4000500"/>
                </a:lnTo>
                <a:lnTo>
                  <a:pt x="3588521" y="3949700"/>
                </a:lnTo>
                <a:lnTo>
                  <a:pt x="3574858" y="3911600"/>
                </a:lnTo>
                <a:lnTo>
                  <a:pt x="3559752" y="3860800"/>
                </a:lnTo>
                <a:lnTo>
                  <a:pt x="3543338" y="3822700"/>
                </a:lnTo>
                <a:lnTo>
                  <a:pt x="3525745" y="3784600"/>
                </a:lnTo>
                <a:lnTo>
                  <a:pt x="3507108" y="3746500"/>
                </a:lnTo>
                <a:lnTo>
                  <a:pt x="3487557" y="3721100"/>
                </a:lnTo>
                <a:lnTo>
                  <a:pt x="3467226" y="3683000"/>
                </a:lnTo>
                <a:lnTo>
                  <a:pt x="3446246" y="3657600"/>
                </a:lnTo>
                <a:lnTo>
                  <a:pt x="3424749" y="3619500"/>
                </a:lnTo>
                <a:lnTo>
                  <a:pt x="3401581" y="3594100"/>
                </a:lnTo>
                <a:lnTo>
                  <a:pt x="3355012" y="3543300"/>
                </a:lnTo>
                <a:lnTo>
                  <a:pt x="3284251" y="3467100"/>
                </a:lnTo>
                <a:lnTo>
                  <a:pt x="3212276" y="3416300"/>
                </a:lnTo>
                <a:lnTo>
                  <a:pt x="3175774" y="3378200"/>
                </a:lnTo>
                <a:lnTo>
                  <a:pt x="3138897" y="3352800"/>
                </a:lnTo>
                <a:lnTo>
                  <a:pt x="3162526" y="3352800"/>
                </a:lnTo>
                <a:lnTo>
                  <a:pt x="3257503" y="3416300"/>
                </a:lnTo>
                <a:lnTo>
                  <a:pt x="3331908" y="3492500"/>
                </a:lnTo>
                <a:lnTo>
                  <a:pt x="3405179" y="3568700"/>
                </a:lnTo>
                <a:lnTo>
                  <a:pt x="3441457" y="3606800"/>
                </a:lnTo>
                <a:lnTo>
                  <a:pt x="3463411" y="3644900"/>
                </a:lnTo>
                <a:lnTo>
                  <a:pt x="3484838" y="3670300"/>
                </a:lnTo>
                <a:lnTo>
                  <a:pt x="3505605" y="3708400"/>
                </a:lnTo>
                <a:lnTo>
                  <a:pt x="3525577" y="3733800"/>
                </a:lnTo>
                <a:lnTo>
                  <a:pt x="3544618" y="3771900"/>
                </a:lnTo>
                <a:lnTo>
                  <a:pt x="3562593" y="3822700"/>
                </a:lnTo>
                <a:lnTo>
                  <a:pt x="3579368" y="3860800"/>
                </a:lnTo>
                <a:lnTo>
                  <a:pt x="3594808" y="3898900"/>
                </a:lnTo>
                <a:lnTo>
                  <a:pt x="3608778" y="3949700"/>
                </a:lnTo>
                <a:lnTo>
                  <a:pt x="3621144" y="3987800"/>
                </a:lnTo>
                <a:lnTo>
                  <a:pt x="3631769" y="4038600"/>
                </a:lnTo>
                <a:lnTo>
                  <a:pt x="3640520" y="4089400"/>
                </a:lnTo>
                <a:lnTo>
                  <a:pt x="3647261" y="4140200"/>
                </a:lnTo>
                <a:lnTo>
                  <a:pt x="3651858" y="4191000"/>
                </a:lnTo>
                <a:lnTo>
                  <a:pt x="3654175" y="4254500"/>
                </a:lnTo>
                <a:lnTo>
                  <a:pt x="3654078" y="4305300"/>
                </a:lnTo>
                <a:lnTo>
                  <a:pt x="3651432" y="4356100"/>
                </a:lnTo>
                <a:lnTo>
                  <a:pt x="3646103" y="4419600"/>
                </a:lnTo>
                <a:lnTo>
                  <a:pt x="3641899" y="4445000"/>
                </a:lnTo>
                <a:close/>
              </a:path>
              <a:path w="4862195" h="4445000">
                <a:moveTo>
                  <a:pt x="2213771" y="3390900"/>
                </a:moveTo>
                <a:lnTo>
                  <a:pt x="2059055" y="3390900"/>
                </a:lnTo>
                <a:lnTo>
                  <a:pt x="2107299" y="3378200"/>
                </a:lnTo>
                <a:lnTo>
                  <a:pt x="2256727" y="3378200"/>
                </a:lnTo>
                <a:lnTo>
                  <a:pt x="2213771" y="3390900"/>
                </a:lnTo>
                <a:close/>
              </a:path>
              <a:path w="4862195" h="4445000">
                <a:moveTo>
                  <a:pt x="2142667" y="3441700"/>
                </a:moveTo>
                <a:lnTo>
                  <a:pt x="2036382" y="3441700"/>
                </a:lnTo>
                <a:lnTo>
                  <a:pt x="2081748" y="3429000"/>
                </a:lnTo>
                <a:lnTo>
                  <a:pt x="2256727" y="3378200"/>
                </a:lnTo>
                <a:lnTo>
                  <a:pt x="2323866" y="3378200"/>
                </a:lnTo>
                <a:lnTo>
                  <a:pt x="2293219" y="3403600"/>
                </a:lnTo>
                <a:lnTo>
                  <a:pt x="2279074" y="3416300"/>
                </a:lnTo>
                <a:lnTo>
                  <a:pt x="2264905" y="3416300"/>
                </a:lnTo>
                <a:lnTo>
                  <a:pt x="2250699" y="3429000"/>
                </a:lnTo>
                <a:lnTo>
                  <a:pt x="2188720" y="3429000"/>
                </a:lnTo>
                <a:lnTo>
                  <a:pt x="2142667" y="3441700"/>
                </a:lnTo>
                <a:close/>
              </a:path>
              <a:path w="4862195" h="4445000">
                <a:moveTo>
                  <a:pt x="2035355" y="3416300"/>
                </a:moveTo>
                <a:lnTo>
                  <a:pt x="1988687" y="3403600"/>
                </a:lnTo>
                <a:lnTo>
                  <a:pt x="2081114" y="3403600"/>
                </a:lnTo>
                <a:lnTo>
                  <a:pt x="2035355" y="3416300"/>
                </a:lnTo>
                <a:close/>
              </a:path>
              <a:path w="4862195" h="4445000">
                <a:moveTo>
                  <a:pt x="3575406" y="4445000"/>
                </a:moveTo>
                <a:lnTo>
                  <a:pt x="3554568" y="4445000"/>
                </a:lnTo>
                <a:lnTo>
                  <a:pt x="3560918" y="4394200"/>
                </a:lnTo>
                <a:lnTo>
                  <a:pt x="3565121" y="4343400"/>
                </a:lnTo>
                <a:lnTo>
                  <a:pt x="3567187" y="4292600"/>
                </a:lnTo>
                <a:lnTo>
                  <a:pt x="3567126" y="4241800"/>
                </a:lnTo>
                <a:lnTo>
                  <a:pt x="3564947" y="4191000"/>
                </a:lnTo>
                <a:lnTo>
                  <a:pt x="3560659" y="4140200"/>
                </a:lnTo>
                <a:lnTo>
                  <a:pt x="3554273" y="4089400"/>
                </a:lnTo>
                <a:lnTo>
                  <a:pt x="3545797" y="4051300"/>
                </a:lnTo>
                <a:lnTo>
                  <a:pt x="3535241" y="4000500"/>
                </a:lnTo>
                <a:lnTo>
                  <a:pt x="3522614" y="3949700"/>
                </a:lnTo>
                <a:lnTo>
                  <a:pt x="3507926" y="3898900"/>
                </a:lnTo>
                <a:lnTo>
                  <a:pt x="3491186" y="3860800"/>
                </a:lnTo>
                <a:lnTo>
                  <a:pt x="3472403" y="3810000"/>
                </a:lnTo>
                <a:lnTo>
                  <a:pt x="3451588" y="3771900"/>
                </a:lnTo>
                <a:lnTo>
                  <a:pt x="3428749" y="3733800"/>
                </a:lnTo>
                <a:lnTo>
                  <a:pt x="3403896" y="3695700"/>
                </a:lnTo>
                <a:lnTo>
                  <a:pt x="3372408" y="3644900"/>
                </a:lnTo>
                <a:lnTo>
                  <a:pt x="3340376" y="3606800"/>
                </a:lnTo>
                <a:lnTo>
                  <a:pt x="3307774" y="3556000"/>
                </a:lnTo>
                <a:lnTo>
                  <a:pt x="3274575" y="3517900"/>
                </a:lnTo>
                <a:lnTo>
                  <a:pt x="3240753" y="3479800"/>
                </a:lnTo>
                <a:lnTo>
                  <a:pt x="3206283" y="3441700"/>
                </a:lnTo>
                <a:lnTo>
                  <a:pt x="3171137" y="3416300"/>
                </a:lnTo>
                <a:lnTo>
                  <a:pt x="3201388" y="3416300"/>
                </a:lnTo>
                <a:lnTo>
                  <a:pt x="3250049" y="3467100"/>
                </a:lnTo>
                <a:lnTo>
                  <a:pt x="3285666" y="3505200"/>
                </a:lnTo>
                <a:lnTo>
                  <a:pt x="3320618" y="3543300"/>
                </a:lnTo>
                <a:lnTo>
                  <a:pt x="3354934" y="3581400"/>
                </a:lnTo>
                <a:lnTo>
                  <a:pt x="3388644" y="3632200"/>
                </a:lnTo>
                <a:lnTo>
                  <a:pt x="3421779" y="3683000"/>
                </a:lnTo>
                <a:lnTo>
                  <a:pt x="3445980" y="3721100"/>
                </a:lnTo>
                <a:lnTo>
                  <a:pt x="3468319" y="3759200"/>
                </a:lnTo>
                <a:lnTo>
                  <a:pt x="3488788" y="3797300"/>
                </a:lnTo>
                <a:lnTo>
                  <a:pt x="3507377" y="3848100"/>
                </a:lnTo>
                <a:lnTo>
                  <a:pt x="3524080" y="3886200"/>
                </a:lnTo>
                <a:lnTo>
                  <a:pt x="3538887" y="3924300"/>
                </a:lnTo>
                <a:lnTo>
                  <a:pt x="3551791" y="3975100"/>
                </a:lnTo>
                <a:lnTo>
                  <a:pt x="3562782" y="4025900"/>
                </a:lnTo>
                <a:lnTo>
                  <a:pt x="3571853" y="4064000"/>
                </a:lnTo>
                <a:lnTo>
                  <a:pt x="3578996" y="4114800"/>
                </a:lnTo>
                <a:lnTo>
                  <a:pt x="3584201" y="4165600"/>
                </a:lnTo>
                <a:lnTo>
                  <a:pt x="3587461" y="4216400"/>
                </a:lnTo>
                <a:lnTo>
                  <a:pt x="3588767" y="4267200"/>
                </a:lnTo>
                <a:lnTo>
                  <a:pt x="3588111" y="4305300"/>
                </a:lnTo>
                <a:lnTo>
                  <a:pt x="3585485" y="4356100"/>
                </a:lnTo>
                <a:lnTo>
                  <a:pt x="3580879" y="4406900"/>
                </a:lnTo>
                <a:lnTo>
                  <a:pt x="3575406" y="4445000"/>
                </a:lnTo>
                <a:close/>
              </a:path>
              <a:path w="4862195" h="4445000">
                <a:moveTo>
                  <a:pt x="2031410" y="3505200"/>
                </a:moveTo>
                <a:lnTo>
                  <a:pt x="1903242" y="3505200"/>
                </a:lnTo>
                <a:lnTo>
                  <a:pt x="2001647" y="3479800"/>
                </a:lnTo>
                <a:lnTo>
                  <a:pt x="2188720" y="3429000"/>
                </a:lnTo>
                <a:lnTo>
                  <a:pt x="2250699" y="3429000"/>
                </a:lnTo>
                <a:lnTo>
                  <a:pt x="2236493" y="3441700"/>
                </a:lnTo>
                <a:lnTo>
                  <a:pt x="2202455" y="3467100"/>
                </a:lnTo>
                <a:lnTo>
                  <a:pt x="2121995" y="3467100"/>
                </a:lnTo>
                <a:lnTo>
                  <a:pt x="2077051" y="3492500"/>
                </a:lnTo>
                <a:lnTo>
                  <a:pt x="2031410" y="3505200"/>
                </a:lnTo>
                <a:close/>
              </a:path>
              <a:path w="4862195" h="4445000">
                <a:moveTo>
                  <a:pt x="1967946" y="3556000"/>
                </a:moveTo>
                <a:lnTo>
                  <a:pt x="1842576" y="3556000"/>
                </a:lnTo>
                <a:lnTo>
                  <a:pt x="1891196" y="3543300"/>
                </a:lnTo>
                <a:lnTo>
                  <a:pt x="1938882" y="3543300"/>
                </a:lnTo>
                <a:lnTo>
                  <a:pt x="1985720" y="3530600"/>
                </a:lnTo>
                <a:lnTo>
                  <a:pt x="2031794" y="3505200"/>
                </a:lnTo>
                <a:lnTo>
                  <a:pt x="2077191" y="3492500"/>
                </a:lnTo>
                <a:lnTo>
                  <a:pt x="2121995" y="3467100"/>
                </a:lnTo>
                <a:lnTo>
                  <a:pt x="2202455" y="3467100"/>
                </a:lnTo>
                <a:lnTo>
                  <a:pt x="2168273" y="3492500"/>
                </a:lnTo>
                <a:lnTo>
                  <a:pt x="2123308" y="3530600"/>
                </a:lnTo>
                <a:lnTo>
                  <a:pt x="2056551" y="3530600"/>
                </a:lnTo>
                <a:lnTo>
                  <a:pt x="1967946" y="3556000"/>
                </a:lnTo>
                <a:close/>
              </a:path>
              <a:path w="4862195" h="4445000">
                <a:moveTo>
                  <a:pt x="3512165" y="4445000"/>
                </a:moveTo>
                <a:lnTo>
                  <a:pt x="3490593" y="4445000"/>
                </a:lnTo>
                <a:lnTo>
                  <a:pt x="3496378" y="4406900"/>
                </a:lnTo>
                <a:lnTo>
                  <a:pt x="3501501" y="4356100"/>
                </a:lnTo>
                <a:lnTo>
                  <a:pt x="3504582" y="4318000"/>
                </a:lnTo>
                <a:lnTo>
                  <a:pt x="3505621" y="4267200"/>
                </a:lnTo>
                <a:lnTo>
                  <a:pt x="3504622" y="4216400"/>
                </a:lnTo>
                <a:lnTo>
                  <a:pt x="3501589" y="4165600"/>
                </a:lnTo>
                <a:lnTo>
                  <a:pt x="3496522" y="4114800"/>
                </a:lnTo>
                <a:lnTo>
                  <a:pt x="3489426" y="4076700"/>
                </a:lnTo>
                <a:lnTo>
                  <a:pt x="3480303" y="4025900"/>
                </a:lnTo>
                <a:lnTo>
                  <a:pt x="3469156" y="3975100"/>
                </a:lnTo>
                <a:lnTo>
                  <a:pt x="3455987" y="3937000"/>
                </a:lnTo>
                <a:lnTo>
                  <a:pt x="3440799" y="3886200"/>
                </a:lnTo>
                <a:lnTo>
                  <a:pt x="3423595" y="3848100"/>
                </a:lnTo>
                <a:lnTo>
                  <a:pt x="3404378" y="3797300"/>
                </a:lnTo>
                <a:lnTo>
                  <a:pt x="3383150" y="3759200"/>
                </a:lnTo>
                <a:lnTo>
                  <a:pt x="3356970" y="3708400"/>
                </a:lnTo>
                <a:lnTo>
                  <a:pt x="3329960" y="3657600"/>
                </a:lnTo>
                <a:lnTo>
                  <a:pt x="3302112" y="3619500"/>
                </a:lnTo>
                <a:lnTo>
                  <a:pt x="3273419" y="3581400"/>
                </a:lnTo>
                <a:lnTo>
                  <a:pt x="3243872" y="3530600"/>
                </a:lnTo>
                <a:lnTo>
                  <a:pt x="3213463" y="3492500"/>
                </a:lnTo>
                <a:lnTo>
                  <a:pt x="3234116" y="3492500"/>
                </a:lnTo>
                <a:lnTo>
                  <a:pt x="3264310" y="3530600"/>
                </a:lnTo>
                <a:lnTo>
                  <a:pt x="3293630" y="3568700"/>
                </a:lnTo>
                <a:lnTo>
                  <a:pt x="3322071" y="3606800"/>
                </a:lnTo>
                <a:lnTo>
                  <a:pt x="3349624" y="3657600"/>
                </a:lnTo>
                <a:lnTo>
                  <a:pt x="3376281" y="3695700"/>
                </a:lnTo>
                <a:lnTo>
                  <a:pt x="3402037" y="3746500"/>
                </a:lnTo>
                <a:lnTo>
                  <a:pt x="3423679" y="3784600"/>
                </a:lnTo>
                <a:lnTo>
                  <a:pt x="3443272" y="3835400"/>
                </a:lnTo>
                <a:lnTo>
                  <a:pt x="3460814" y="3886200"/>
                </a:lnTo>
                <a:lnTo>
                  <a:pt x="3476301" y="3924300"/>
                </a:lnTo>
                <a:lnTo>
                  <a:pt x="3489732" y="3975100"/>
                </a:lnTo>
                <a:lnTo>
                  <a:pt x="3501104" y="4025900"/>
                </a:lnTo>
                <a:lnTo>
                  <a:pt x="3510413" y="4064000"/>
                </a:lnTo>
                <a:lnTo>
                  <a:pt x="3517656" y="4114800"/>
                </a:lnTo>
                <a:lnTo>
                  <a:pt x="3522832" y="4165600"/>
                </a:lnTo>
                <a:lnTo>
                  <a:pt x="3525937" y="4216400"/>
                </a:lnTo>
                <a:lnTo>
                  <a:pt x="3526969" y="4267200"/>
                </a:lnTo>
                <a:lnTo>
                  <a:pt x="3525924" y="4318000"/>
                </a:lnTo>
                <a:lnTo>
                  <a:pt x="3522800" y="4368800"/>
                </a:lnTo>
                <a:lnTo>
                  <a:pt x="3517594" y="4406900"/>
                </a:lnTo>
                <a:lnTo>
                  <a:pt x="3512165" y="4445000"/>
                </a:lnTo>
                <a:close/>
              </a:path>
              <a:path w="4862195" h="4445000">
                <a:moveTo>
                  <a:pt x="1863136" y="3619500"/>
                </a:moveTo>
                <a:lnTo>
                  <a:pt x="1782470" y="3619500"/>
                </a:lnTo>
                <a:lnTo>
                  <a:pt x="1968060" y="3568700"/>
                </a:lnTo>
                <a:lnTo>
                  <a:pt x="2012601" y="3543300"/>
                </a:lnTo>
                <a:lnTo>
                  <a:pt x="2056551" y="3530600"/>
                </a:lnTo>
                <a:lnTo>
                  <a:pt x="2123308" y="3530600"/>
                </a:lnTo>
                <a:lnTo>
                  <a:pt x="2108277" y="3543300"/>
                </a:lnTo>
                <a:lnTo>
                  <a:pt x="2068711" y="3568700"/>
                </a:lnTo>
                <a:lnTo>
                  <a:pt x="2055435" y="3581400"/>
                </a:lnTo>
                <a:lnTo>
                  <a:pt x="1995253" y="3581400"/>
                </a:lnTo>
                <a:lnTo>
                  <a:pt x="1951833" y="3594100"/>
                </a:lnTo>
                <a:lnTo>
                  <a:pt x="1863136" y="3619500"/>
                </a:lnTo>
                <a:close/>
              </a:path>
              <a:path w="4862195" h="4445000">
                <a:moveTo>
                  <a:pt x="1951755" y="3594145"/>
                </a:moveTo>
                <a:lnTo>
                  <a:pt x="1995253" y="3581400"/>
                </a:lnTo>
                <a:lnTo>
                  <a:pt x="1951755" y="3594145"/>
                </a:lnTo>
                <a:close/>
              </a:path>
              <a:path w="4862195" h="4445000">
                <a:moveTo>
                  <a:pt x="1782381" y="3683000"/>
                </a:moveTo>
                <a:lnTo>
                  <a:pt x="1676499" y="3683000"/>
                </a:lnTo>
                <a:lnTo>
                  <a:pt x="1724500" y="3670300"/>
                </a:lnTo>
                <a:lnTo>
                  <a:pt x="1907824" y="3619500"/>
                </a:lnTo>
                <a:lnTo>
                  <a:pt x="1951755" y="3594145"/>
                </a:lnTo>
                <a:lnTo>
                  <a:pt x="1995253" y="3581400"/>
                </a:lnTo>
                <a:lnTo>
                  <a:pt x="2055435" y="3581400"/>
                </a:lnTo>
                <a:lnTo>
                  <a:pt x="2028882" y="3606800"/>
                </a:lnTo>
                <a:lnTo>
                  <a:pt x="1988734" y="3632200"/>
                </a:lnTo>
                <a:lnTo>
                  <a:pt x="1924789" y="3632200"/>
                </a:lnTo>
                <a:lnTo>
                  <a:pt x="1878150" y="3657600"/>
                </a:lnTo>
                <a:lnTo>
                  <a:pt x="1782381" y="3683000"/>
                </a:lnTo>
                <a:close/>
              </a:path>
              <a:path w="4862195" h="4445000">
                <a:moveTo>
                  <a:pt x="3452656" y="4445000"/>
                </a:moveTo>
                <a:lnTo>
                  <a:pt x="3431039" y="4445000"/>
                </a:lnTo>
                <a:lnTo>
                  <a:pt x="3437294" y="4406900"/>
                </a:lnTo>
                <a:lnTo>
                  <a:pt x="3442915" y="4356100"/>
                </a:lnTo>
                <a:lnTo>
                  <a:pt x="3446386" y="4318000"/>
                </a:lnTo>
                <a:lnTo>
                  <a:pt x="3447704" y="4267200"/>
                </a:lnTo>
                <a:lnTo>
                  <a:pt x="3446868" y="4216400"/>
                </a:lnTo>
                <a:lnTo>
                  <a:pt x="3443877" y="4165600"/>
                </a:lnTo>
                <a:lnTo>
                  <a:pt x="3438729" y="4114800"/>
                </a:lnTo>
                <a:lnTo>
                  <a:pt x="3431423" y="4064000"/>
                </a:lnTo>
                <a:lnTo>
                  <a:pt x="3421957" y="4013200"/>
                </a:lnTo>
                <a:lnTo>
                  <a:pt x="3410330" y="3962400"/>
                </a:lnTo>
                <a:lnTo>
                  <a:pt x="3396541" y="3924300"/>
                </a:lnTo>
                <a:lnTo>
                  <a:pt x="3380587" y="3873500"/>
                </a:lnTo>
                <a:lnTo>
                  <a:pt x="3362468" y="3822700"/>
                </a:lnTo>
                <a:lnTo>
                  <a:pt x="3340861" y="3771900"/>
                </a:lnTo>
                <a:lnTo>
                  <a:pt x="3318044" y="3721100"/>
                </a:lnTo>
                <a:lnTo>
                  <a:pt x="3294028" y="3670300"/>
                </a:lnTo>
                <a:lnTo>
                  <a:pt x="3268821" y="3632200"/>
                </a:lnTo>
                <a:lnTo>
                  <a:pt x="3242435" y="3581400"/>
                </a:lnTo>
                <a:lnTo>
                  <a:pt x="3267108" y="3581400"/>
                </a:lnTo>
                <a:lnTo>
                  <a:pt x="3292318" y="3632200"/>
                </a:lnTo>
                <a:lnTo>
                  <a:pt x="3316443" y="3670300"/>
                </a:lnTo>
                <a:lnTo>
                  <a:pt x="3339478" y="3721100"/>
                </a:lnTo>
                <a:lnTo>
                  <a:pt x="3361417" y="3771900"/>
                </a:lnTo>
                <a:lnTo>
                  <a:pt x="3382253" y="3810000"/>
                </a:lnTo>
                <a:lnTo>
                  <a:pt x="3399839" y="3860800"/>
                </a:lnTo>
                <a:lnTo>
                  <a:pt x="3415435" y="3911600"/>
                </a:lnTo>
                <a:lnTo>
                  <a:pt x="3429042" y="3949700"/>
                </a:lnTo>
                <a:lnTo>
                  <a:pt x="3440661" y="4000500"/>
                </a:lnTo>
                <a:lnTo>
                  <a:pt x="3450293" y="4051300"/>
                </a:lnTo>
                <a:lnTo>
                  <a:pt x="3457940" y="4102100"/>
                </a:lnTo>
                <a:lnTo>
                  <a:pt x="3463603" y="4140200"/>
                </a:lnTo>
                <a:lnTo>
                  <a:pt x="3467283" y="4191000"/>
                </a:lnTo>
                <a:lnTo>
                  <a:pt x="3468981" y="4241800"/>
                </a:lnTo>
                <a:lnTo>
                  <a:pt x="3468698" y="4292600"/>
                </a:lnTo>
                <a:lnTo>
                  <a:pt x="3466437" y="4330700"/>
                </a:lnTo>
                <a:lnTo>
                  <a:pt x="3462197" y="4381500"/>
                </a:lnTo>
                <a:lnTo>
                  <a:pt x="3455980" y="4432300"/>
                </a:lnTo>
                <a:lnTo>
                  <a:pt x="3452656" y="4445000"/>
                </a:lnTo>
                <a:close/>
              </a:path>
              <a:path w="4862195" h="4445000">
                <a:moveTo>
                  <a:pt x="1723722" y="3644900"/>
                </a:moveTo>
                <a:lnTo>
                  <a:pt x="1675309" y="3644900"/>
                </a:lnTo>
                <a:lnTo>
                  <a:pt x="1625810" y="3632200"/>
                </a:lnTo>
                <a:lnTo>
                  <a:pt x="1771119" y="3632200"/>
                </a:lnTo>
                <a:lnTo>
                  <a:pt x="1723722" y="3644900"/>
                </a:lnTo>
                <a:close/>
              </a:path>
              <a:path w="4862195" h="4445000">
                <a:moveTo>
                  <a:pt x="1744382" y="3733800"/>
                </a:moveTo>
                <a:lnTo>
                  <a:pt x="1661918" y="3733800"/>
                </a:lnTo>
                <a:lnTo>
                  <a:pt x="1839857" y="3683000"/>
                </a:lnTo>
                <a:lnTo>
                  <a:pt x="1924789" y="3632200"/>
                </a:lnTo>
                <a:lnTo>
                  <a:pt x="1988734" y="3632200"/>
                </a:lnTo>
                <a:lnTo>
                  <a:pt x="1907255" y="3683000"/>
                </a:lnTo>
                <a:lnTo>
                  <a:pt x="1886533" y="3695700"/>
                </a:lnTo>
                <a:lnTo>
                  <a:pt x="1860007" y="3695700"/>
                </a:lnTo>
                <a:lnTo>
                  <a:pt x="1768004" y="3721100"/>
                </a:lnTo>
                <a:lnTo>
                  <a:pt x="1744382" y="3733800"/>
                </a:lnTo>
                <a:close/>
              </a:path>
              <a:path w="4862195" h="4445000">
                <a:moveTo>
                  <a:pt x="1649293" y="3797300"/>
                </a:moveTo>
                <a:lnTo>
                  <a:pt x="1574950" y="3797300"/>
                </a:lnTo>
                <a:lnTo>
                  <a:pt x="1721207" y="3759200"/>
                </a:lnTo>
                <a:lnTo>
                  <a:pt x="1768206" y="3733800"/>
                </a:lnTo>
                <a:lnTo>
                  <a:pt x="1814449" y="3721100"/>
                </a:lnTo>
                <a:lnTo>
                  <a:pt x="1860007" y="3695700"/>
                </a:lnTo>
                <a:lnTo>
                  <a:pt x="1886533" y="3695700"/>
                </a:lnTo>
                <a:lnTo>
                  <a:pt x="1823823" y="3733800"/>
                </a:lnTo>
                <a:lnTo>
                  <a:pt x="1781233" y="3759200"/>
                </a:lnTo>
                <a:lnTo>
                  <a:pt x="1649293" y="3797300"/>
                </a:lnTo>
                <a:close/>
              </a:path>
              <a:path w="4862195" h="4445000">
                <a:moveTo>
                  <a:pt x="3396333" y="4445000"/>
                </a:moveTo>
                <a:lnTo>
                  <a:pt x="3374608" y="4445000"/>
                </a:lnTo>
                <a:lnTo>
                  <a:pt x="3378957" y="4432300"/>
                </a:lnTo>
                <a:lnTo>
                  <a:pt x="3385630" y="4381500"/>
                </a:lnTo>
                <a:lnTo>
                  <a:pt x="3390309" y="4330700"/>
                </a:lnTo>
                <a:lnTo>
                  <a:pt x="3392989" y="4279900"/>
                </a:lnTo>
                <a:lnTo>
                  <a:pt x="3393664" y="4229100"/>
                </a:lnTo>
                <a:lnTo>
                  <a:pt x="3392330" y="4178300"/>
                </a:lnTo>
                <a:lnTo>
                  <a:pt x="3388982" y="4140200"/>
                </a:lnTo>
                <a:lnTo>
                  <a:pt x="3383614" y="4089400"/>
                </a:lnTo>
                <a:lnTo>
                  <a:pt x="3376222" y="4038600"/>
                </a:lnTo>
                <a:lnTo>
                  <a:pt x="3366801" y="3987800"/>
                </a:lnTo>
                <a:lnTo>
                  <a:pt x="3355345" y="3937000"/>
                </a:lnTo>
                <a:lnTo>
                  <a:pt x="3341850" y="3886200"/>
                </a:lnTo>
                <a:lnTo>
                  <a:pt x="3326334" y="3835400"/>
                </a:lnTo>
                <a:lnTo>
                  <a:pt x="3309444" y="3797300"/>
                </a:lnTo>
                <a:lnTo>
                  <a:pt x="3291247" y="3746500"/>
                </a:lnTo>
                <a:lnTo>
                  <a:pt x="3271814" y="3695700"/>
                </a:lnTo>
                <a:lnTo>
                  <a:pt x="3293193" y="3695700"/>
                </a:lnTo>
                <a:lnTo>
                  <a:pt x="3308749" y="3733800"/>
                </a:lnTo>
                <a:lnTo>
                  <a:pt x="3328077" y="3784600"/>
                </a:lnTo>
                <a:lnTo>
                  <a:pt x="3345953" y="3835400"/>
                </a:lnTo>
                <a:lnTo>
                  <a:pt x="3362340" y="3886200"/>
                </a:lnTo>
                <a:lnTo>
                  <a:pt x="3376072" y="3937000"/>
                </a:lnTo>
                <a:lnTo>
                  <a:pt x="3387729" y="3987800"/>
                </a:lnTo>
                <a:lnTo>
                  <a:pt x="3397314" y="4038600"/>
                </a:lnTo>
                <a:lnTo>
                  <a:pt x="3404832" y="4089400"/>
                </a:lnTo>
                <a:lnTo>
                  <a:pt x="3410290" y="4127500"/>
                </a:lnTo>
                <a:lnTo>
                  <a:pt x="3413691" y="4178300"/>
                </a:lnTo>
                <a:lnTo>
                  <a:pt x="3415042" y="4229100"/>
                </a:lnTo>
                <a:lnTo>
                  <a:pt x="3414347" y="4279900"/>
                </a:lnTo>
                <a:lnTo>
                  <a:pt x="3411612" y="4330700"/>
                </a:lnTo>
                <a:lnTo>
                  <a:pt x="3406841" y="4381500"/>
                </a:lnTo>
                <a:lnTo>
                  <a:pt x="3400040" y="4432300"/>
                </a:lnTo>
                <a:lnTo>
                  <a:pt x="3396333" y="4445000"/>
                </a:lnTo>
                <a:close/>
              </a:path>
              <a:path w="4862195" h="4445000">
                <a:moveTo>
                  <a:pt x="3345115" y="4445000"/>
                </a:moveTo>
                <a:lnTo>
                  <a:pt x="3326567" y="4445000"/>
                </a:lnTo>
                <a:lnTo>
                  <a:pt x="3330819" y="4432300"/>
                </a:lnTo>
                <a:lnTo>
                  <a:pt x="3337251" y="4394200"/>
                </a:lnTo>
                <a:lnTo>
                  <a:pt x="3342243" y="4343400"/>
                </a:lnTo>
                <a:lnTo>
                  <a:pt x="3345787" y="4305300"/>
                </a:lnTo>
                <a:lnTo>
                  <a:pt x="3347879" y="4267200"/>
                </a:lnTo>
                <a:lnTo>
                  <a:pt x="3348512" y="4216400"/>
                </a:lnTo>
                <a:lnTo>
                  <a:pt x="3347681" y="4178300"/>
                </a:lnTo>
                <a:lnTo>
                  <a:pt x="3345380" y="4140200"/>
                </a:lnTo>
                <a:lnTo>
                  <a:pt x="3341603" y="4089400"/>
                </a:lnTo>
                <a:lnTo>
                  <a:pt x="3336345" y="4051300"/>
                </a:lnTo>
                <a:lnTo>
                  <a:pt x="3329599" y="4000500"/>
                </a:lnTo>
                <a:lnTo>
                  <a:pt x="3321360" y="3962400"/>
                </a:lnTo>
                <a:lnTo>
                  <a:pt x="3313772" y="3924300"/>
                </a:lnTo>
                <a:lnTo>
                  <a:pt x="3305346" y="3886200"/>
                </a:lnTo>
                <a:lnTo>
                  <a:pt x="3296104" y="3848100"/>
                </a:lnTo>
                <a:lnTo>
                  <a:pt x="3286064" y="3810000"/>
                </a:lnTo>
                <a:lnTo>
                  <a:pt x="3308337" y="3810000"/>
                </a:lnTo>
                <a:lnTo>
                  <a:pt x="3318908" y="3848100"/>
                </a:lnTo>
                <a:lnTo>
                  <a:pt x="3331397" y="3898900"/>
                </a:lnTo>
                <a:lnTo>
                  <a:pt x="3342278" y="3949700"/>
                </a:lnTo>
                <a:lnTo>
                  <a:pt x="3349982" y="4000500"/>
                </a:lnTo>
                <a:lnTo>
                  <a:pt x="3353526" y="4013200"/>
                </a:lnTo>
                <a:lnTo>
                  <a:pt x="3359740" y="4064000"/>
                </a:lnTo>
                <a:lnTo>
                  <a:pt x="3364450" y="4114800"/>
                </a:lnTo>
                <a:lnTo>
                  <a:pt x="3367247" y="4178300"/>
                </a:lnTo>
                <a:lnTo>
                  <a:pt x="3367800" y="4203700"/>
                </a:lnTo>
                <a:lnTo>
                  <a:pt x="3367721" y="4229100"/>
                </a:lnTo>
                <a:lnTo>
                  <a:pt x="3366960" y="4254500"/>
                </a:lnTo>
                <a:lnTo>
                  <a:pt x="3365465" y="4292600"/>
                </a:lnTo>
                <a:lnTo>
                  <a:pt x="3363185" y="4318000"/>
                </a:lnTo>
                <a:lnTo>
                  <a:pt x="3360069" y="4356100"/>
                </a:lnTo>
                <a:lnTo>
                  <a:pt x="3356065" y="4381500"/>
                </a:lnTo>
                <a:lnTo>
                  <a:pt x="3351124" y="4419600"/>
                </a:lnTo>
                <a:lnTo>
                  <a:pt x="3345115" y="4445000"/>
                </a:lnTo>
                <a:close/>
              </a:path>
            </a:pathLst>
          </a:custGeom>
          <a:solidFill>
            <a:srgbClr val="212121">
              <a:alpha val="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47923" y="0"/>
            <a:ext cx="4540076" cy="67183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018961" y="2931411"/>
            <a:ext cx="90805" cy="1649730"/>
          </a:xfrm>
          <a:custGeom>
            <a:avLst/>
            <a:gdLst/>
            <a:ahLst/>
            <a:cxnLst/>
            <a:rect l="l" t="t" r="r" b="b"/>
            <a:pathLst>
              <a:path w="90804" h="1649729">
                <a:moveTo>
                  <a:pt x="90507" y="1649649"/>
                </a:moveTo>
                <a:lnTo>
                  <a:pt x="0" y="1649649"/>
                </a:lnTo>
                <a:lnTo>
                  <a:pt x="0" y="0"/>
                </a:lnTo>
                <a:lnTo>
                  <a:pt x="90507" y="0"/>
                </a:lnTo>
                <a:lnTo>
                  <a:pt x="90507" y="1649649"/>
                </a:lnTo>
                <a:close/>
              </a:path>
            </a:pathLst>
          </a:custGeom>
          <a:solidFill>
            <a:srgbClr val="2120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46039" y="1499911"/>
            <a:ext cx="3761740" cy="1003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400" spc="120" dirty="0">
                <a:solidFill>
                  <a:srgbClr val="1A1A1A"/>
                </a:solidFill>
                <a:latin typeface="Verdana"/>
                <a:cs typeface="Verdana"/>
              </a:rPr>
              <a:t>About</a:t>
            </a:r>
            <a:r>
              <a:rPr sz="6400" spc="80" dirty="0">
                <a:solidFill>
                  <a:srgbClr val="1A1A1A"/>
                </a:solidFill>
                <a:latin typeface="Verdana"/>
                <a:cs typeface="Verdana"/>
              </a:rPr>
              <a:t> </a:t>
            </a:r>
            <a:r>
              <a:rPr sz="6400" spc="-229" dirty="0">
                <a:solidFill>
                  <a:srgbClr val="1A1A1A"/>
                </a:solidFill>
                <a:latin typeface="Verdana"/>
                <a:cs typeface="Verdana"/>
              </a:rPr>
              <a:t>Us</a:t>
            </a:r>
            <a:endParaRPr sz="64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3329" y="2914402"/>
            <a:ext cx="1254125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770" dirty="0">
                <a:solidFill>
                  <a:srgbClr val="1A1A1A"/>
                </a:solidFill>
                <a:latin typeface="Verdana"/>
                <a:cs typeface="Verdana"/>
              </a:rPr>
              <a:t>1</a:t>
            </a:r>
            <a:r>
              <a:rPr sz="3850" spc="295" dirty="0">
                <a:solidFill>
                  <a:srgbClr val="1A1A1A"/>
                </a:solidFill>
                <a:latin typeface="Verdana"/>
                <a:cs typeface="Verdana"/>
              </a:rPr>
              <a:t>99</a:t>
            </a:r>
            <a:r>
              <a:rPr sz="3850" spc="50" dirty="0">
                <a:solidFill>
                  <a:srgbClr val="1A1A1A"/>
                </a:solidFill>
                <a:latin typeface="Verdana"/>
                <a:cs typeface="Verdana"/>
              </a:rPr>
              <a:t>0</a:t>
            </a:r>
            <a:endParaRPr sz="38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7824" y="4956387"/>
            <a:ext cx="7641590" cy="881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7790">
              <a:lnSpc>
                <a:spcPct val="114599"/>
              </a:lnSpc>
              <a:spcBef>
                <a:spcPts val="100"/>
              </a:spcBef>
            </a:pPr>
            <a:r>
              <a:rPr sz="2450" spc="-15" dirty="0">
                <a:solidFill>
                  <a:srgbClr val="1A1A1A"/>
                </a:solidFill>
                <a:latin typeface="Verdana"/>
                <a:cs typeface="Verdana"/>
              </a:rPr>
              <a:t>Late</a:t>
            </a:r>
            <a:r>
              <a:rPr sz="2450" spc="80" dirty="0">
                <a:solidFill>
                  <a:srgbClr val="1A1A1A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1A1A1A"/>
                </a:solidFill>
                <a:latin typeface="Verdana"/>
                <a:cs typeface="Verdana"/>
              </a:rPr>
              <a:t>1990s</a:t>
            </a:r>
            <a:r>
              <a:rPr sz="2450" spc="80" dirty="0">
                <a:solidFill>
                  <a:srgbClr val="1A1A1A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1A1A1A"/>
                </a:solidFill>
                <a:latin typeface="Verdana"/>
                <a:cs typeface="Verdana"/>
              </a:rPr>
              <a:t>to</a:t>
            </a:r>
            <a:r>
              <a:rPr sz="2450" spc="85" dirty="0">
                <a:solidFill>
                  <a:srgbClr val="1A1A1A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1A1A1A"/>
                </a:solidFill>
                <a:latin typeface="Verdana"/>
                <a:cs typeface="Verdana"/>
              </a:rPr>
              <a:t>Early</a:t>
            </a:r>
            <a:r>
              <a:rPr sz="2450" spc="80" dirty="0">
                <a:solidFill>
                  <a:srgbClr val="1A1A1A"/>
                </a:solidFill>
                <a:latin typeface="Verdana"/>
                <a:cs typeface="Verdana"/>
              </a:rPr>
              <a:t> </a:t>
            </a:r>
            <a:r>
              <a:rPr sz="2450" spc="114" dirty="0">
                <a:solidFill>
                  <a:srgbClr val="1A1A1A"/>
                </a:solidFill>
                <a:latin typeface="Verdana"/>
                <a:cs typeface="Verdana"/>
              </a:rPr>
              <a:t>2000s</a:t>
            </a:r>
            <a:r>
              <a:rPr sz="2450" spc="85" dirty="0">
                <a:solidFill>
                  <a:srgbClr val="1A1A1A"/>
                </a:solidFill>
                <a:latin typeface="Verdana"/>
                <a:cs typeface="Verdana"/>
              </a:rPr>
              <a:t> </a:t>
            </a:r>
            <a:r>
              <a:rPr sz="2450" spc="260" dirty="0">
                <a:solidFill>
                  <a:srgbClr val="1A1A1A"/>
                </a:solidFill>
                <a:latin typeface="Verdana"/>
                <a:cs typeface="Verdana"/>
              </a:rPr>
              <a:t>-</a:t>
            </a:r>
            <a:r>
              <a:rPr sz="2450" spc="80" dirty="0">
                <a:solidFill>
                  <a:srgbClr val="1A1A1A"/>
                </a:solidFill>
                <a:latin typeface="Verdana"/>
                <a:cs typeface="Verdana"/>
              </a:rPr>
              <a:t> Rapid</a:t>
            </a:r>
            <a:r>
              <a:rPr sz="2450" spc="85" dirty="0">
                <a:solidFill>
                  <a:srgbClr val="1A1A1A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1A1A1A"/>
                </a:solidFill>
                <a:latin typeface="Verdana"/>
                <a:cs typeface="Verdana"/>
              </a:rPr>
              <a:t>Growth</a:t>
            </a:r>
            <a:r>
              <a:rPr sz="2450" spc="80" dirty="0">
                <a:solidFill>
                  <a:srgbClr val="1A1A1A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rgbClr val="1A1A1A"/>
                </a:solidFill>
                <a:latin typeface="Verdana"/>
                <a:cs typeface="Verdana"/>
              </a:rPr>
              <a:t>and </a:t>
            </a:r>
            <a:r>
              <a:rPr sz="2450" spc="-844" dirty="0">
                <a:solidFill>
                  <a:srgbClr val="1A1A1A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1A1A1A"/>
                </a:solidFill>
                <a:latin typeface="Verdana"/>
                <a:cs typeface="Verdana"/>
              </a:rPr>
              <a:t>Consolidation: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18953" y="5028577"/>
            <a:ext cx="90805" cy="3747135"/>
          </a:xfrm>
          <a:custGeom>
            <a:avLst/>
            <a:gdLst/>
            <a:ahLst/>
            <a:cxnLst/>
            <a:rect l="l" t="t" r="r" b="b"/>
            <a:pathLst>
              <a:path w="90804" h="3747134">
                <a:moveTo>
                  <a:pt x="90512" y="2097176"/>
                </a:moveTo>
                <a:lnTo>
                  <a:pt x="0" y="2097176"/>
                </a:lnTo>
                <a:lnTo>
                  <a:pt x="0" y="3746817"/>
                </a:lnTo>
                <a:lnTo>
                  <a:pt x="90512" y="3746817"/>
                </a:lnTo>
                <a:lnTo>
                  <a:pt x="90512" y="2097176"/>
                </a:lnTo>
                <a:close/>
              </a:path>
              <a:path w="90804" h="3747134">
                <a:moveTo>
                  <a:pt x="90512" y="0"/>
                </a:moveTo>
                <a:lnTo>
                  <a:pt x="0" y="0"/>
                </a:lnTo>
                <a:lnTo>
                  <a:pt x="0" y="1649653"/>
                </a:lnTo>
                <a:lnTo>
                  <a:pt x="90512" y="1649653"/>
                </a:lnTo>
                <a:lnTo>
                  <a:pt x="90512" y="0"/>
                </a:lnTo>
                <a:close/>
              </a:path>
            </a:pathLst>
          </a:custGeom>
          <a:solidFill>
            <a:srgbClr val="2120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85049" y="5011568"/>
            <a:ext cx="1390650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295" dirty="0">
                <a:solidFill>
                  <a:srgbClr val="1A1A1A"/>
                </a:solidFill>
                <a:latin typeface="Verdana"/>
                <a:cs typeface="Verdana"/>
              </a:rPr>
              <a:t>2</a:t>
            </a:r>
            <a:r>
              <a:rPr sz="3850" spc="300" dirty="0">
                <a:solidFill>
                  <a:srgbClr val="1A1A1A"/>
                </a:solidFill>
                <a:latin typeface="Verdana"/>
                <a:cs typeface="Verdana"/>
              </a:rPr>
              <a:t>00</a:t>
            </a:r>
            <a:r>
              <a:rPr sz="3850" spc="50" dirty="0">
                <a:solidFill>
                  <a:srgbClr val="1A1A1A"/>
                </a:solidFill>
                <a:latin typeface="Verdana"/>
                <a:cs typeface="Verdana"/>
              </a:rPr>
              <a:t>0</a:t>
            </a:r>
            <a:endParaRPr sz="38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97824" y="7053552"/>
            <a:ext cx="6432550" cy="881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50" spc="180" dirty="0">
                <a:solidFill>
                  <a:srgbClr val="1A1A1A"/>
                </a:solidFill>
                <a:latin typeface="Verdana"/>
                <a:cs typeface="Verdana"/>
              </a:rPr>
              <a:t>Mid-2000s </a:t>
            </a:r>
            <a:r>
              <a:rPr sz="2450" spc="-30" dirty="0">
                <a:solidFill>
                  <a:srgbClr val="1A1A1A"/>
                </a:solidFill>
                <a:latin typeface="Verdana"/>
                <a:cs typeface="Verdana"/>
              </a:rPr>
              <a:t>to </a:t>
            </a:r>
            <a:r>
              <a:rPr sz="2450" spc="-15" dirty="0">
                <a:solidFill>
                  <a:srgbClr val="1A1A1A"/>
                </a:solidFill>
                <a:latin typeface="Verdana"/>
                <a:cs typeface="Verdana"/>
              </a:rPr>
              <a:t>Present </a:t>
            </a:r>
            <a:r>
              <a:rPr sz="2450" spc="260" dirty="0">
                <a:solidFill>
                  <a:srgbClr val="1A1A1A"/>
                </a:solidFill>
                <a:latin typeface="Verdana"/>
                <a:cs typeface="Verdana"/>
              </a:rPr>
              <a:t>- </a:t>
            </a:r>
            <a:r>
              <a:rPr sz="2450" spc="25" dirty="0">
                <a:solidFill>
                  <a:srgbClr val="1A1A1A"/>
                </a:solidFill>
                <a:latin typeface="Verdana"/>
                <a:cs typeface="Verdana"/>
              </a:rPr>
              <a:t>Innovation </a:t>
            </a:r>
            <a:r>
              <a:rPr sz="2450" spc="65" dirty="0">
                <a:solidFill>
                  <a:srgbClr val="1A1A1A"/>
                </a:solidFill>
                <a:latin typeface="Verdana"/>
                <a:cs typeface="Verdana"/>
              </a:rPr>
              <a:t>and </a:t>
            </a:r>
            <a:r>
              <a:rPr sz="2450" spc="-850" dirty="0">
                <a:solidFill>
                  <a:srgbClr val="1A1A1A"/>
                </a:solidFill>
                <a:latin typeface="Verdana"/>
                <a:cs typeface="Verdana"/>
              </a:rPr>
              <a:t> </a:t>
            </a:r>
            <a:r>
              <a:rPr sz="2450" spc="40" dirty="0">
                <a:solidFill>
                  <a:srgbClr val="1A1A1A"/>
                </a:solidFill>
                <a:latin typeface="Verdana"/>
                <a:cs typeface="Verdana"/>
              </a:rPr>
              <a:t>Diversification: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83599" y="7108733"/>
            <a:ext cx="1393825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295" dirty="0">
                <a:solidFill>
                  <a:srgbClr val="1A1A1A"/>
                </a:solidFill>
                <a:latin typeface="Verdana"/>
                <a:cs typeface="Verdana"/>
              </a:rPr>
              <a:t>2</a:t>
            </a:r>
            <a:r>
              <a:rPr sz="3850" spc="300" dirty="0">
                <a:solidFill>
                  <a:srgbClr val="1A1A1A"/>
                </a:solidFill>
                <a:latin typeface="Verdana"/>
                <a:cs typeface="Verdana"/>
              </a:rPr>
              <a:t>0</a:t>
            </a:r>
            <a:r>
              <a:rPr sz="3850" spc="295" dirty="0">
                <a:solidFill>
                  <a:srgbClr val="1A1A1A"/>
                </a:solidFill>
                <a:latin typeface="Verdana"/>
                <a:cs typeface="Verdana"/>
              </a:rPr>
              <a:t>2</a:t>
            </a:r>
            <a:r>
              <a:rPr sz="3850" spc="75" dirty="0">
                <a:solidFill>
                  <a:srgbClr val="1A1A1A"/>
                </a:solidFill>
                <a:latin typeface="Verdana"/>
                <a:cs typeface="Verdana"/>
              </a:rPr>
              <a:t>4</a:t>
            </a:r>
            <a:endParaRPr sz="385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/>
      <p:bldP spid="8" grpId="0"/>
      <p:bldP spid="9" grpId="0"/>
      <p:bldP spid="10" grpId="0" animBg="1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41955" y="0"/>
            <a:ext cx="11150600" cy="10299065"/>
            <a:chOff x="7141955" y="0"/>
            <a:chExt cx="11150600" cy="102990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75043" y="0"/>
              <a:ext cx="4117399" cy="924760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1955" y="4166189"/>
              <a:ext cx="9203247" cy="61208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9976" y="0"/>
              <a:ext cx="3778022" cy="79695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0167" y="8363504"/>
              <a:ext cx="2587831" cy="192349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1583" y="219456"/>
            <a:ext cx="5638799" cy="151485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0581" y="2036193"/>
            <a:ext cx="133350" cy="13334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1831847"/>
            <a:ext cx="7452359" cy="8455660"/>
            <a:chOff x="0" y="1831847"/>
            <a:chExt cx="7452359" cy="8455660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956" y="8217917"/>
              <a:ext cx="114300" cy="1142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959" y="1831847"/>
              <a:ext cx="6629399" cy="84551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278283"/>
              <a:ext cx="3359761" cy="500853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" y="304800"/>
            <a:ext cx="18288000" cy="9859010"/>
            <a:chOff x="-6" y="304800"/>
            <a:chExt cx="18288000" cy="98590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" y="934204"/>
              <a:ext cx="18288006" cy="922908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0523" y="4923661"/>
              <a:ext cx="11296648" cy="2867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815" y="304800"/>
              <a:ext cx="4309871" cy="11521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0535" y="1520951"/>
              <a:ext cx="15514319" cy="147218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3288" y="8235759"/>
            <a:ext cx="11696698" cy="13144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10880" y="8167334"/>
            <a:ext cx="2087104" cy="212105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-9984" y="0"/>
            <a:ext cx="18297983" cy="10782300"/>
            <a:chOff x="-9984" y="0"/>
            <a:chExt cx="18297983" cy="107823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" y="4772869"/>
              <a:ext cx="2704678" cy="35996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984" y="0"/>
              <a:ext cx="18297983" cy="10782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4227" y="1889750"/>
              <a:ext cx="12224125" cy="67482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34227" y="3191641"/>
              <a:ext cx="11819725" cy="53441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49567" y="2840735"/>
              <a:ext cx="5419343" cy="165811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8463" y="2935266"/>
              <a:ext cx="5264317" cy="55879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9975" y="4443983"/>
              <a:ext cx="9543287" cy="419404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267907"/>
            <a:ext cx="5837895" cy="5016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719224" y="0"/>
            <a:ext cx="5568950" cy="4470400"/>
            <a:chOff x="12719224" y="0"/>
            <a:chExt cx="5568950" cy="44704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19224" y="0"/>
              <a:ext cx="5568776" cy="4470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86602" y="1250003"/>
              <a:ext cx="2495549" cy="245744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7954" y="1233573"/>
            <a:ext cx="2552699" cy="248967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16404" y="1620220"/>
            <a:ext cx="1585912" cy="169983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81386" y="4068854"/>
            <a:ext cx="18719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60" dirty="0">
                <a:latin typeface="Verdana"/>
                <a:cs typeface="Verdana"/>
              </a:rPr>
              <a:t>C</a:t>
            </a:r>
            <a:r>
              <a:rPr sz="3000" spc="-25" dirty="0">
                <a:latin typeface="Verdana"/>
                <a:cs typeface="Verdana"/>
              </a:rPr>
              <a:t>u</a:t>
            </a:r>
            <a:r>
              <a:rPr sz="3000" dirty="0">
                <a:latin typeface="Verdana"/>
                <a:cs typeface="Verdana"/>
              </a:rPr>
              <a:t>s</a:t>
            </a:r>
            <a:r>
              <a:rPr sz="3000" spc="55" dirty="0">
                <a:latin typeface="Verdana"/>
                <a:cs typeface="Verdana"/>
              </a:rPr>
              <a:t>t</a:t>
            </a:r>
            <a:r>
              <a:rPr sz="3000" spc="95" dirty="0">
                <a:latin typeface="Verdana"/>
                <a:cs typeface="Verdana"/>
              </a:rPr>
              <a:t>o</a:t>
            </a:r>
            <a:r>
              <a:rPr sz="3000" spc="-45" dirty="0">
                <a:latin typeface="Verdana"/>
                <a:cs typeface="Verdana"/>
              </a:rPr>
              <a:t>m</a:t>
            </a:r>
            <a:r>
              <a:rPr sz="3000" spc="15" dirty="0">
                <a:latin typeface="Verdana"/>
                <a:cs typeface="Verdana"/>
              </a:rPr>
              <a:t>e</a:t>
            </a:r>
            <a:r>
              <a:rPr sz="3000" spc="-204" dirty="0">
                <a:latin typeface="Verdana"/>
                <a:cs typeface="Verdana"/>
              </a:rPr>
              <a:t>r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261990" y="3885576"/>
            <a:ext cx="12896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210" dirty="0">
                <a:latin typeface="Verdana"/>
                <a:cs typeface="Verdana"/>
              </a:rPr>
              <a:t>A</a:t>
            </a:r>
            <a:r>
              <a:rPr sz="3000" spc="180" dirty="0">
                <a:latin typeface="Verdana"/>
                <a:cs typeface="Verdana"/>
              </a:rPr>
              <a:t>d</a:t>
            </a:r>
            <a:r>
              <a:rPr sz="3000" spc="-45" dirty="0">
                <a:latin typeface="Verdana"/>
                <a:cs typeface="Verdana"/>
              </a:rPr>
              <a:t>m</a:t>
            </a:r>
            <a:r>
              <a:rPr sz="3000" spc="195" dirty="0">
                <a:latin typeface="Verdana"/>
                <a:cs typeface="Verdana"/>
              </a:rPr>
              <a:t>i</a:t>
            </a:r>
            <a:r>
              <a:rPr sz="3000" spc="-175" dirty="0">
                <a:latin typeface="Verdana"/>
                <a:cs typeface="Verdana"/>
              </a:rPr>
              <a:t>n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49924" y="3885576"/>
            <a:ext cx="3068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0" dirty="0">
                <a:latin typeface="Verdana"/>
                <a:cs typeface="Verdana"/>
              </a:rPr>
              <a:t>Flight </a:t>
            </a:r>
            <a:r>
              <a:rPr sz="3000" spc="90" dirty="0">
                <a:latin typeface="Verdana"/>
                <a:cs typeface="Verdana"/>
              </a:rPr>
              <a:t>Operator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9805" y="5050440"/>
            <a:ext cx="4362450" cy="37801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1930" marR="10160" indent="-184785">
              <a:lnSpc>
                <a:spcPct val="115399"/>
              </a:lnSpc>
              <a:spcBef>
                <a:spcPts val="95"/>
              </a:spcBef>
            </a:pPr>
            <a:r>
              <a:rPr sz="3050" spc="15" dirty="0">
                <a:latin typeface="Verdana"/>
                <a:cs typeface="Verdana"/>
              </a:rPr>
              <a:t>Role</a:t>
            </a:r>
            <a:r>
              <a:rPr sz="3050" spc="85" dirty="0">
                <a:latin typeface="Verdana"/>
                <a:cs typeface="Verdana"/>
              </a:rPr>
              <a:t> </a:t>
            </a:r>
            <a:r>
              <a:rPr sz="3050" spc="65" dirty="0">
                <a:latin typeface="Verdana"/>
                <a:cs typeface="Verdana"/>
              </a:rPr>
              <a:t>of</a:t>
            </a:r>
            <a:r>
              <a:rPr sz="3050" spc="85" dirty="0">
                <a:latin typeface="Verdana"/>
                <a:cs typeface="Verdana"/>
              </a:rPr>
              <a:t> </a:t>
            </a:r>
            <a:r>
              <a:rPr sz="3050" spc="-30" dirty="0">
                <a:latin typeface="Verdana"/>
                <a:cs typeface="Verdana"/>
              </a:rPr>
              <a:t>the</a:t>
            </a:r>
            <a:r>
              <a:rPr sz="3050" spc="90" dirty="0">
                <a:latin typeface="Verdana"/>
                <a:cs typeface="Verdana"/>
              </a:rPr>
              <a:t> </a:t>
            </a:r>
            <a:r>
              <a:rPr sz="3050" spc="-35" dirty="0">
                <a:latin typeface="Verdana"/>
                <a:cs typeface="Verdana"/>
              </a:rPr>
              <a:t>Customer: </a:t>
            </a:r>
            <a:r>
              <a:rPr sz="3050" spc="-1060" dirty="0">
                <a:latin typeface="Verdana"/>
                <a:cs typeface="Verdana"/>
              </a:rPr>
              <a:t> </a:t>
            </a:r>
            <a:r>
              <a:rPr sz="3050" spc="-45" dirty="0">
                <a:latin typeface="Verdana"/>
                <a:cs typeface="Verdana"/>
              </a:rPr>
              <a:t>The</a:t>
            </a:r>
            <a:r>
              <a:rPr sz="3050" spc="90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Customer</a:t>
            </a:r>
            <a:r>
              <a:rPr sz="3050" spc="95" dirty="0">
                <a:latin typeface="Verdana"/>
                <a:cs typeface="Verdana"/>
              </a:rPr>
              <a:t> </a:t>
            </a:r>
            <a:r>
              <a:rPr sz="3050" spc="-5" dirty="0">
                <a:latin typeface="Verdana"/>
                <a:cs typeface="Verdana"/>
              </a:rPr>
              <a:t>is</a:t>
            </a:r>
            <a:r>
              <a:rPr sz="3050" spc="95" dirty="0">
                <a:latin typeface="Verdana"/>
                <a:cs typeface="Verdana"/>
              </a:rPr>
              <a:t> </a:t>
            </a:r>
            <a:r>
              <a:rPr sz="3050" spc="-30" dirty="0">
                <a:latin typeface="Verdana"/>
                <a:cs typeface="Verdana"/>
              </a:rPr>
              <a:t>the </a:t>
            </a:r>
            <a:r>
              <a:rPr sz="3050" spc="-25" dirty="0">
                <a:latin typeface="Verdana"/>
                <a:cs typeface="Verdana"/>
              </a:rPr>
              <a:t> </a:t>
            </a:r>
            <a:r>
              <a:rPr sz="3050" spc="-15" dirty="0">
                <a:latin typeface="Verdana"/>
                <a:cs typeface="Verdana"/>
              </a:rPr>
              <a:t>one</a:t>
            </a:r>
            <a:r>
              <a:rPr sz="3050" spc="90" dirty="0">
                <a:latin typeface="Verdana"/>
                <a:cs typeface="Verdana"/>
              </a:rPr>
              <a:t> </a:t>
            </a:r>
            <a:r>
              <a:rPr sz="3050" spc="-70" dirty="0">
                <a:latin typeface="Verdana"/>
                <a:cs typeface="Verdana"/>
              </a:rPr>
              <a:t>who</a:t>
            </a:r>
            <a:r>
              <a:rPr sz="3050" spc="90" dirty="0">
                <a:latin typeface="Verdana"/>
                <a:cs typeface="Verdana"/>
              </a:rPr>
              <a:t> </a:t>
            </a:r>
            <a:r>
              <a:rPr sz="3050" spc="30" dirty="0">
                <a:latin typeface="Verdana"/>
                <a:cs typeface="Verdana"/>
              </a:rPr>
              <a:t>focuses</a:t>
            </a:r>
            <a:r>
              <a:rPr sz="3050" spc="90" dirty="0">
                <a:latin typeface="Verdana"/>
                <a:cs typeface="Verdana"/>
              </a:rPr>
              <a:t> </a:t>
            </a:r>
            <a:r>
              <a:rPr sz="3050" spc="-35" dirty="0">
                <a:latin typeface="Verdana"/>
                <a:cs typeface="Verdana"/>
              </a:rPr>
              <a:t>on </a:t>
            </a:r>
            <a:r>
              <a:rPr sz="3050" spc="-30" dirty="0">
                <a:latin typeface="Verdana"/>
                <a:cs typeface="Verdana"/>
              </a:rPr>
              <a:t> </a:t>
            </a:r>
            <a:r>
              <a:rPr sz="3050" spc="75" dirty="0">
                <a:latin typeface="Verdana"/>
                <a:cs typeface="Verdana"/>
              </a:rPr>
              <a:t>booking</a:t>
            </a:r>
            <a:r>
              <a:rPr sz="3050" spc="95" dirty="0">
                <a:latin typeface="Verdana"/>
                <a:cs typeface="Verdana"/>
              </a:rPr>
              <a:t> </a:t>
            </a:r>
            <a:r>
              <a:rPr sz="3050" spc="5" dirty="0">
                <a:latin typeface="Verdana"/>
                <a:cs typeface="Verdana"/>
              </a:rPr>
              <a:t>any</a:t>
            </a:r>
            <a:r>
              <a:rPr sz="3050" spc="95" dirty="0">
                <a:latin typeface="Verdana"/>
                <a:cs typeface="Verdana"/>
              </a:rPr>
              <a:t> </a:t>
            </a:r>
            <a:r>
              <a:rPr sz="3050" spc="100" dirty="0">
                <a:latin typeface="Verdana"/>
                <a:cs typeface="Verdana"/>
              </a:rPr>
              <a:t>flights</a:t>
            </a:r>
            <a:endParaRPr sz="3050" dirty="0">
              <a:latin typeface="Verdana"/>
              <a:cs typeface="Verdana"/>
            </a:endParaRPr>
          </a:p>
          <a:p>
            <a:pPr marL="12700" marR="5080" indent="48895" algn="just">
              <a:lnSpc>
                <a:spcPct val="115399"/>
              </a:lnSpc>
            </a:pPr>
            <a:r>
              <a:rPr sz="3050" spc="90" dirty="0">
                <a:latin typeface="Verdana"/>
                <a:cs typeface="Verdana"/>
              </a:rPr>
              <a:t>and </a:t>
            </a:r>
            <a:r>
              <a:rPr sz="3050" spc="100" dirty="0">
                <a:latin typeface="Verdana"/>
                <a:cs typeface="Verdana"/>
              </a:rPr>
              <a:t>cancelling </a:t>
            </a:r>
            <a:r>
              <a:rPr sz="3050" spc="-25" dirty="0">
                <a:latin typeface="Verdana"/>
                <a:cs typeface="Verdana"/>
              </a:rPr>
              <a:t>them. </a:t>
            </a:r>
            <a:r>
              <a:rPr sz="3050" spc="-1060" dirty="0">
                <a:latin typeface="Verdana"/>
                <a:cs typeface="Verdana"/>
              </a:rPr>
              <a:t> </a:t>
            </a:r>
            <a:r>
              <a:rPr sz="3050" spc="-55" dirty="0">
                <a:latin typeface="Verdana"/>
                <a:cs typeface="Verdana"/>
              </a:rPr>
              <a:t>They </a:t>
            </a:r>
            <a:r>
              <a:rPr sz="3050" spc="45" dirty="0">
                <a:latin typeface="Verdana"/>
                <a:cs typeface="Verdana"/>
              </a:rPr>
              <a:t>can </a:t>
            </a:r>
            <a:r>
              <a:rPr sz="3050" spc="-40" dirty="0">
                <a:latin typeface="Verdana"/>
                <a:cs typeface="Verdana"/>
              </a:rPr>
              <a:t>just </a:t>
            </a:r>
            <a:r>
              <a:rPr sz="3050" spc="60" dirty="0">
                <a:latin typeface="Verdana"/>
                <a:cs typeface="Verdana"/>
              </a:rPr>
              <a:t>interact </a:t>
            </a:r>
            <a:r>
              <a:rPr sz="3050" spc="-1060" dirty="0">
                <a:latin typeface="Verdana"/>
                <a:cs typeface="Verdana"/>
              </a:rPr>
              <a:t> </a:t>
            </a:r>
            <a:r>
              <a:rPr sz="3050" spc="-15" dirty="0">
                <a:latin typeface="Verdana"/>
                <a:cs typeface="Verdana"/>
              </a:rPr>
              <a:t>with</a:t>
            </a:r>
            <a:r>
              <a:rPr sz="3050" spc="90" dirty="0">
                <a:latin typeface="Verdana"/>
                <a:cs typeface="Verdana"/>
              </a:rPr>
              <a:t> </a:t>
            </a:r>
            <a:r>
              <a:rPr sz="3050" spc="-30" dirty="0">
                <a:latin typeface="Verdana"/>
                <a:cs typeface="Verdana"/>
              </a:rPr>
              <a:t>the</a:t>
            </a:r>
            <a:r>
              <a:rPr sz="3050" spc="95" dirty="0">
                <a:latin typeface="Verdana"/>
                <a:cs typeface="Verdana"/>
              </a:rPr>
              <a:t> </a:t>
            </a:r>
            <a:r>
              <a:rPr sz="3050" spc="125" dirty="0">
                <a:latin typeface="Verdana"/>
                <a:cs typeface="Verdana"/>
              </a:rPr>
              <a:t>application.</a:t>
            </a:r>
            <a:endParaRPr sz="305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3270" y="5356927"/>
            <a:ext cx="4661535" cy="324358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3050" spc="15" dirty="0">
                <a:latin typeface="Verdana"/>
                <a:cs typeface="Verdana"/>
              </a:rPr>
              <a:t>Role</a:t>
            </a:r>
            <a:r>
              <a:rPr sz="3050" spc="90" dirty="0">
                <a:latin typeface="Verdana"/>
                <a:cs typeface="Verdana"/>
              </a:rPr>
              <a:t> </a:t>
            </a:r>
            <a:r>
              <a:rPr sz="3050" spc="65" dirty="0">
                <a:latin typeface="Verdana"/>
                <a:cs typeface="Verdana"/>
              </a:rPr>
              <a:t>of</a:t>
            </a:r>
            <a:r>
              <a:rPr sz="3050" spc="90" dirty="0">
                <a:latin typeface="Verdana"/>
                <a:cs typeface="Verdana"/>
              </a:rPr>
              <a:t> </a:t>
            </a:r>
            <a:r>
              <a:rPr sz="3050" spc="-30" dirty="0">
                <a:latin typeface="Verdana"/>
                <a:cs typeface="Verdana"/>
              </a:rPr>
              <a:t>the</a:t>
            </a:r>
            <a:r>
              <a:rPr sz="3050" spc="90" dirty="0">
                <a:latin typeface="Verdana"/>
                <a:cs typeface="Verdana"/>
              </a:rPr>
              <a:t> </a:t>
            </a:r>
            <a:r>
              <a:rPr sz="3050" spc="15" dirty="0">
                <a:latin typeface="Verdana"/>
                <a:cs typeface="Verdana"/>
              </a:rPr>
              <a:t>Admin:</a:t>
            </a:r>
            <a:endParaRPr sz="3050" dirty="0">
              <a:latin typeface="Verdana"/>
              <a:cs typeface="Verdana"/>
            </a:endParaRPr>
          </a:p>
          <a:p>
            <a:pPr marL="135255" marR="127635" algn="ctr">
              <a:lnSpc>
                <a:spcPct val="115399"/>
              </a:lnSpc>
            </a:pPr>
            <a:r>
              <a:rPr sz="3050" spc="-45" dirty="0">
                <a:latin typeface="Verdana"/>
                <a:cs typeface="Verdana"/>
              </a:rPr>
              <a:t>The</a:t>
            </a:r>
            <a:r>
              <a:rPr sz="3050" spc="80" dirty="0">
                <a:latin typeface="Verdana"/>
                <a:cs typeface="Verdana"/>
              </a:rPr>
              <a:t> Admin</a:t>
            </a:r>
            <a:r>
              <a:rPr sz="3050" spc="85" dirty="0">
                <a:latin typeface="Verdana"/>
                <a:cs typeface="Verdana"/>
              </a:rPr>
              <a:t> </a:t>
            </a:r>
            <a:r>
              <a:rPr sz="3050" spc="30" dirty="0">
                <a:latin typeface="Verdana"/>
                <a:cs typeface="Verdana"/>
              </a:rPr>
              <a:t>focuses</a:t>
            </a:r>
            <a:r>
              <a:rPr sz="3050" spc="85" dirty="0">
                <a:latin typeface="Verdana"/>
                <a:cs typeface="Verdana"/>
              </a:rPr>
              <a:t> </a:t>
            </a:r>
            <a:r>
              <a:rPr sz="3050" spc="-35" dirty="0">
                <a:latin typeface="Verdana"/>
                <a:cs typeface="Verdana"/>
              </a:rPr>
              <a:t>on </a:t>
            </a:r>
            <a:r>
              <a:rPr sz="3050" spc="-1055" dirty="0">
                <a:latin typeface="Verdana"/>
                <a:cs typeface="Verdana"/>
              </a:rPr>
              <a:t> </a:t>
            </a:r>
            <a:r>
              <a:rPr sz="3050" spc="95" dirty="0">
                <a:latin typeface="Verdana"/>
                <a:cs typeface="Verdana"/>
              </a:rPr>
              <a:t>analyzing</a:t>
            </a:r>
            <a:r>
              <a:rPr sz="3050" spc="90" dirty="0">
                <a:latin typeface="Verdana"/>
                <a:cs typeface="Verdana"/>
              </a:rPr>
              <a:t> </a:t>
            </a:r>
            <a:r>
              <a:rPr sz="3050" spc="-30" dirty="0">
                <a:latin typeface="Verdana"/>
                <a:cs typeface="Verdana"/>
              </a:rPr>
              <a:t>the</a:t>
            </a:r>
            <a:r>
              <a:rPr sz="3050" spc="90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number </a:t>
            </a:r>
            <a:r>
              <a:rPr sz="3050" spc="-1055" dirty="0">
                <a:latin typeface="Verdana"/>
                <a:cs typeface="Verdana"/>
              </a:rPr>
              <a:t> </a:t>
            </a:r>
            <a:r>
              <a:rPr sz="3050" spc="65" dirty="0">
                <a:latin typeface="Verdana"/>
                <a:cs typeface="Verdana"/>
              </a:rPr>
              <a:t>of</a:t>
            </a:r>
            <a:r>
              <a:rPr sz="3050" spc="100" dirty="0">
                <a:latin typeface="Verdana"/>
                <a:cs typeface="Verdana"/>
              </a:rPr>
              <a:t> </a:t>
            </a:r>
            <a:r>
              <a:rPr sz="3050" spc="90" dirty="0">
                <a:latin typeface="Verdana"/>
                <a:cs typeface="Verdana"/>
              </a:rPr>
              <a:t>cancelled</a:t>
            </a:r>
            <a:r>
              <a:rPr sz="3050" spc="105" dirty="0">
                <a:latin typeface="Verdana"/>
                <a:cs typeface="Verdana"/>
              </a:rPr>
              <a:t> </a:t>
            </a:r>
            <a:r>
              <a:rPr sz="3050" spc="90" dirty="0">
                <a:latin typeface="Verdana"/>
                <a:cs typeface="Verdana"/>
              </a:rPr>
              <a:t>and</a:t>
            </a:r>
            <a:endParaRPr sz="3050" dirty="0">
              <a:latin typeface="Verdana"/>
              <a:cs typeface="Verdana"/>
            </a:endParaRPr>
          </a:p>
          <a:p>
            <a:pPr marL="12065" marR="5080" algn="ctr">
              <a:lnSpc>
                <a:spcPct val="115399"/>
              </a:lnSpc>
            </a:pPr>
            <a:r>
              <a:rPr sz="3050" spc="55" dirty="0">
                <a:latin typeface="Verdana"/>
                <a:cs typeface="Verdana"/>
              </a:rPr>
              <a:t>booked</a:t>
            </a:r>
            <a:r>
              <a:rPr sz="3050" spc="95" dirty="0">
                <a:latin typeface="Verdana"/>
                <a:cs typeface="Verdana"/>
              </a:rPr>
              <a:t> </a:t>
            </a:r>
            <a:r>
              <a:rPr sz="3050" spc="15" dirty="0">
                <a:latin typeface="Verdana"/>
                <a:cs typeface="Verdana"/>
              </a:rPr>
              <a:t>tickets</a:t>
            </a:r>
            <a:r>
              <a:rPr sz="3050" spc="100" dirty="0">
                <a:latin typeface="Verdana"/>
                <a:cs typeface="Verdana"/>
              </a:rPr>
              <a:t> </a:t>
            </a:r>
            <a:r>
              <a:rPr sz="3050" spc="35" dirty="0">
                <a:latin typeface="Verdana"/>
                <a:cs typeface="Verdana"/>
              </a:rPr>
              <a:t>done</a:t>
            </a:r>
            <a:r>
              <a:rPr sz="3050" spc="100" dirty="0">
                <a:latin typeface="Verdana"/>
                <a:cs typeface="Verdana"/>
              </a:rPr>
              <a:t> </a:t>
            </a:r>
            <a:r>
              <a:rPr sz="3050" spc="-45" dirty="0">
                <a:latin typeface="Verdana"/>
                <a:cs typeface="Verdana"/>
              </a:rPr>
              <a:t>by </a:t>
            </a:r>
            <a:r>
              <a:rPr sz="3050" spc="-1055" dirty="0">
                <a:latin typeface="Verdana"/>
                <a:cs typeface="Verdana"/>
              </a:rPr>
              <a:t> </a:t>
            </a:r>
            <a:r>
              <a:rPr sz="3050" spc="-30" dirty="0">
                <a:latin typeface="Verdana"/>
                <a:cs typeface="Verdana"/>
              </a:rPr>
              <a:t>the</a:t>
            </a:r>
            <a:r>
              <a:rPr sz="3050" spc="105" dirty="0">
                <a:latin typeface="Verdana"/>
                <a:cs typeface="Verdana"/>
              </a:rPr>
              <a:t> </a:t>
            </a:r>
            <a:r>
              <a:rPr sz="3050" spc="-40" dirty="0">
                <a:latin typeface="Verdana"/>
                <a:cs typeface="Verdana"/>
              </a:rPr>
              <a:t>user.</a:t>
            </a:r>
            <a:endParaRPr sz="305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67156" y="4799612"/>
            <a:ext cx="4155440" cy="4329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90905" marR="883285" algn="ctr">
              <a:lnSpc>
                <a:spcPct val="116199"/>
              </a:lnSpc>
              <a:spcBef>
                <a:spcPts val="95"/>
              </a:spcBef>
            </a:pPr>
            <a:r>
              <a:rPr sz="2700" spc="20" dirty="0">
                <a:latin typeface="Verdana"/>
                <a:cs typeface="Verdana"/>
              </a:rPr>
              <a:t>Role</a:t>
            </a:r>
            <a:r>
              <a:rPr sz="2700" spc="75" dirty="0">
                <a:latin typeface="Verdana"/>
                <a:cs typeface="Verdana"/>
              </a:rPr>
              <a:t> </a:t>
            </a:r>
            <a:r>
              <a:rPr sz="2700" spc="70" dirty="0">
                <a:latin typeface="Verdana"/>
                <a:cs typeface="Verdana"/>
              </a:rPr>
              <a:t>of</a:t>
            </a:r>
            <a:r>
              <a:rPr sz="2700" spc="80" dirty="0">
                <a:latin typeface="Verdana"/>
                <a:cs typeface="Verdana"/>
              </a:rPr>
              <a:t> </a:t>
            </a:r>
            <a:r>
              <a:rPr sz="2700" spc="55" dirty="0">
                <a:latin typeface="Verdana"/>
                <a:cs typeface="Verdana"/>
              </a:rPr>
              <a:t>Flight </a:t>
            </a:r>
            <a:r>
              <a:rPr sz="2700" spc="-935" dirty="0">
                <a:latin typeface="Verdana"/>
                <a:cs typeface="Verdana"/>
              </a:rPr>
              <a:t> </a:t>
            </a:r>
            <a:r>
              <a:rPr sz="2700" spc="55" dirty="0">
                <a:latin typeface="Verdana"/>
                <a:cs typeface="Verdana"/>
              </a:rPr>
              <a:t>Operator:</a:t>
            </a:r>
            <a:endParaRPr sz="2700" dirty="0">
              <a:latin typeface="Verdana"/>
              <a:cs typeface="Verdana"/>
            </a:endParaRPr>
          </a:p>
          <a:p>
            <a:pPr marL="12700" marR="5080" algn="ctr">
              <a:lnSpc>
                <a:spcPct val="116199"/>
              </a:lnSpc>
            </a:pPr>
            <a:r>
              <a:rPr sz="2700" spc="-30" dirty="0">
                <a:latin typeface="Verdana"/>
                <a:cs typeface="Verdana"/>
              </a:rPr>
              <a:t>The</a:t>
            </a:r>
            <a:r>
              <a:rPr sz="2700" spc="95" dirty="0">
                <a:latin typeface="Verdana"/>
                <a:cs typeface="Verdana"/>
              </a:rPr>
              <a:t> </a:t>
            </a:r>
            <a:r>
              <a:rPr sz="2700" spc="55" dirty="0">
                <a:latin typeface="Verdana"/>
                <a:cs typeface="Verdana"/>
              </a:rPr>
              <a:t>Flight</a:t>
            </a:r>
            <a:r>
              <a:rPr sz="2700" spc="100" dirty="0">
                <a:latin typeface="Verdana"/>
                <a:cs typeface="Verdana"/>
              </a:rPr>
              <a:t> </a:t>
            </a:r>
            <a:r>
              <a:rPr sz="2700" spc="95" dirty="0">
                <a:latin typeface="Verdana"/>
                <a:cs typeface="Verdana"/>
              </a:rPr>
              <a:t>Operator </a:t>
            </a:r>
            <a:r>
              <a:rPr sz="2700" spc="100" dirty="0">
                <a:latin typeface="Verdana"/>
                <a:cs typeface="Verdana"/>
              </a:rPr>
              <a:t> </a:t>
            </a:r>
            <a:r>
              <a:rPr sz="2700" spc="35" dirty="0">
                <a:latin typeface="Verdana"/>
                <a:cs typeface="Verdana"/>
              </a:rPr>
              <a:t>focuses</a:t>
            </a:r>
            <a:r>
              <a:rPr sz="2700" spc="90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on</a:t>
            </a:r>
            <a:r>
              <a:rPr sz="2700" spc="90" dirty="0">
                <a:latin typeface="Verdana"/>
                <a:cs typeface="Verdana"/>
              </a:rPr>
              <a:t> </a:t>
            </a:r>
            <a:r>
              <a:rPr sz="2700" spc="95" dirty="0">
                <a:latin typeface="Verdana"/>
                <a:cs typeface="Verdana"/>
              </a:rPr>
              <a:t>analyzing </a:t>
            </a:r>
            <a:r>
              <a:rPr sz="2700" spc="100" dirty="0">
                <a:latin typeface="Verdana"/>
                <a:cs typeface="Verdana"/>
              </a:rPr>
              <a:t> </a:t>
            </a:r>
            <a:r>
              <a:rPr sz="2700" spc="-50" dirty="0">
                <a:latin typeface="Verdana"/>
                <a:cs typeface="Verdana"/>
              </a:rPr>
              <a:t>how</a:t>
            </a:r>
            <a:r>
              <a:rPr sz="2700" spc="95" dirty="0">
                <a:latin typeface="Verdana"/>
                <a:cs typeface="Verdana"/>
              </a:rPr>
              <a:t> </a:t>
            </a:r>
            <a:r>
              <a:rPr sz="2700" spc="5" dirty="0">
                <a:latin typeface="Verdana"/>
                <a:cs typeface="Verdana"/>
              </a:rPr>
              <a:t>many</a:t>
            </a:r>
            <a:r>
              <a:rPr sz="2700" spc="90" dirty="0">
                <a:latin typeface="Verdana"/>
                <a:cs typeface="Verdana"/>
              </a:rPr>
              <a:t> </a:t>
            </a:r>
            <a:r>
              <a:rPr sz="2700" spc="70" dirty="0">
                <a:latin typeface="Verdana"/>
                <a:cs typeface="Verdana"/>
              </a:rPr>
              <a:t>bookings </a:t>
            </a:r>
            <a:r>
              <a:rPr sz="2700" spc="75" dirty="0">
                <a:latin typeface="Verdana"/>
                <a:cs typeface="Verdana"/>
              </a:rPr>
              <a:t> </a:t>
            </a:r>
            <a:r>
              <a:rPr sz="2700" spc="20" dirty="0">
                <a:latin typeface="Verdana"/>
                <a:cs typeface="Verdana"/>
              </a:rPr>
              <a:t>have</a:t>
            </a:r>
            <a:r>
              <a:rPr sz="2700" spc="90" dirty="0">
                <a:latin typeface="Verdana"/>
                <a:cs typeface="Verdana"/>
              </a:rPr>
              <a:t> </a:t>
            </a:r>
            <a:r>
              <a:rPr sz="2700" spc="25" dirty="0">
                <a:latin typeface="Verdana"/>
                <a:cs typeface="Verdana"/>
              </a:rPr>
              <a:t>been</a:t>
            </a:r>
            <a:r>
              <a:rPr sz="2700" spc="90" dirty="0">
                <a:latin typeface="Verdana"/>
                <a:cs typeface="Verdana"/>
              </a:rPr>
              <a:t> </a:t>
            </a:r>
            <a:r>
              <a:rPr sz="2700" spc="40" dirty="0">
                <a:latin typeface="Verdana"/>
                <a:cs typeface="Verdana"/>
              </a:rPr>
              <a:t>done</a:t>
            </a:r>
            <a:r>
              <a:rPr sz="2700" spc="90" dirty="0">
                <a:latin typeface="Verdana"/>
                <a:cs typeface="Verdana"/>
              </a:rPr>
              <a:t> </a:t>
            </a:r>
            <a:r>
              <a:rPr sz="2700" spc="95" dirty="0">
                <a:latin typeface="Verdana"/>
                <a:cs typeface="Verdana"/>
              </a:rPr>
              <a:t>and</a:t>
            </a:r>
            <a:r>
              <a:rPr sz="2700" spc="90" dirty="0">
                <a:latin typeface="Verdana"/>
                <a:cs typeface="Verdana"/>
              </a:rPr>
              <a:t> </a:t>
            </a:r>
            <a:r>
              <a:rPr sz="2700" spc="55" dirty="0">
                <a:latin typeface="Verdana"/>
                <a:cs typeface="Verdana"/>
              </a:rPr>
              <a:t>at </a:t>
            </a:r>
            <a:r>
              <a:rPr sz="2700" spc="-930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the</a:t>
            </a:r>
            <a:r>
              <a:rPr sz="2700" spc="95" dirty="0">
                <a:latin typeface="Verdana"/>
                <a:cs typeface="Verdana"/>
              </a:rPr>
              <a:t> </a:t>
            </a:r>
            <a:r>
              <a:rPr sz="2700" spc="20" dirty="0">
                <a:latin typeface="Verdana"/>
                <a:cs typeface="Verdana"/>
              </a:rPr>
              <a:t>same</a:t>
            </a:r>
            <a:r>
              <a:rPr sz="2700" spc="100" dirty="0">
                <a:latin typeface="Verdana"/>
                <a:cs typeface="Verdana"/>
              </a:rPr>
              <a:t> </a:t>
            </a:r>
            <a:r>
              <a:rPr sz="2700" spc="15" dirty="0">
                <a:latin typeface="Verdana"/>
                <a:cs typeface="Verdana"/>
              </a:rPr>
              <a:t>time</a:t>
            </a:r>
            <a:r>
              <a:rPr sz="2700" spc="100" dirty="0">
                <a:latin typeface="Verdana"/>
                <a:cs typeface="Verdana"/>
              </a:rPr>
              <a:t> </a:t>
            </a:r>
            <a:r>
              <a:rPr sz="2700" spc="-30" dirty="0">
                <a:latin typeface="Verdana"/>
                <a:cs typeface="Verdana"/>
              </a:rPr>
              <a:t>they</a:t>
            </a:r>
            <a:endParaRPr sz="2700" dirty="0">
              <a:latin typeface="Verdana"/>
              <a:cs typeface="Verdana"/>
            </a:endParaRPr>
          </a:p>
          <a:p>
            <a:pPr marL="105410" marR="97790" algn="ctr">
              <a:lnSpc>
                <a:spcPct val="116199"/>
              </a:lnSpc>
            </a:pPr>
            <a:r>
              <a:rPr sz="2700" spc="50" dirty="0">
                <a:latin typeface="Verdana"/>
                <a:cs typeface="Verdana"/>
              </a:rPr>
              <a:t>can</a:t>
            </a:r>
            <a:r>
              <a:rPr sz="2700" spc="90" dirty="0">
                <a:latin typeface="Verdana"/>
                <a:cs typeface="Verdana"/>
              </a:rPr>
              <a:t> </a:t>
            </a:r>
            <a:r>
              <a:rPr sz="2700" spc="80" dirty="0">
                <a:latin typeface="Verdana"/>
                <a:cs typeface="Verdana"/>
              </a:rPr>
              <a:t>update</a:t>
            </a:r>
            <a:r>
              <a:rPr sz="2700" spc="90" dirty="0">
                <a:latin typeface="Verdana"/>
                <a:cs typeface="Verdana"/>
              </a:rPr>
              <a:t> </a:t>
            </a:r>
            <a:r>
              <a:rPr sz="2700" spc="15" dirty="0">
                <a:latin typeface="Verdana"/>
                <a:cs typeface="Verdana"/>
              </a:rPr>
              <a:t>any</a:t>
            </a:r>
            <a:r>
              <a:rPr sz="2700" spc="90" dirty="0">
                <a:latin typeface="Verdana"/>
                <a:cs typeface="Verdana"/>
              </a:rPr>
              <a:t> </a:t>
            </a:r>
            <a:r>
              <a:rPr sz="2700" spc="70" dirty="0">
                <a:latin typeface="Verdana"/>
                <a:cs typeface="Verdana"/>
              </a:rPr>
              <a:t>of</a:t>
            </a:r>
            <a:r>
              <a:rPr sz="2700" spc="90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the </a:t>
            </a:r>
            <a:r>
              <a:rPr sz="2700" spc="-935" dirty="0">
                <a:latin typeface="Verdana"/>
                <a:cs typeface="Verdana"/>
              </a:rPr>
              <a:t> </a:t>
            </a:r>
            <a:r>
              <a:rPr sz="2700" spc="15" dirty="0">
                <a:latin typeface="Verdana"/>
                <a:cs typeface="Verdana"/>
              </a:rPr>
              <a:t>user’s</a:t>
            </a:r>
            <a:r>
              <a:rPr sz="2700" spc="85" dirty="0">
                <a:latin typeface="Verdana"/>
                <a:cs typeface="Verdana"/>
              </a:rPr>
              <a:t> information.</a:t>
            </a:r>
            <a:endParaRPr sz="2700" dirty="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65951"/>
            <a:ext cx="18287999" cy="972104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1187</Words>
  <Application>Microsoft Office PowerPoint</Application>
  <PresentationFormat>Custom</PresentationFormat>
  <Paragraphs>93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Lucida Sans Unicode</vt:lpstr>
      <vt:lpstr>Roboto</vt:lpstr>
      <vt:lpstr>Verdana</vt:lpstr>
      <vt:lpstr>Office Theme</vt:lpstr>
      <vt:lpstr>PowerPoint Presentation</vt:lpstr>
      <vt:lpstr>PowerPoint Presentation</vt:lpstr>
      <vt:lpstr>PowerPoint Presentation</vt:lpstr>
      <vt:lpstr>About Us</vt:lpstr>
      <vt:lpstr>PowerPoint Presentation</vt:lpstr>
      <vt:lpstr>PowerPoint Presentation</vt:lpstr>
      <vt:lpstr>PowerPoint Presentation</vt:lpstr>
      <vt:lpstr>Admin</vt:lpstr>
      <vt:lpstr>PowerPoint Presentation</vt:lpstr>
      <vt:lpstr>PowerPoint Presentation</vt:lpstr>
      <vt:lpstr>PowerPoint Presentation</vt:lpstr>
      <vt:lpstr>Backend</vt:lpstr>
      <vt:lpstr>APPLICATION PROGRAMMING INTERFACE</vt:lpstr>
      <vt:lpstr>Role of JWT Token</vt:lpstr>
      <vt:lpstr>The Implementation Part</vt:lpstr>
      <vt:lpstr>The implementation part focuses on developing the best user interface, the best  server experience and also to provide the data based on the searches made by the  user.</vt:lpstr>
      <vt:lpstr>PowerPoint Presentation</vt:lpstr>
      <vt:lpstr>PowerPoint Presentation</vt:lpstr>
      <vt:lpstr>Landing Page</vt:lpstr>
      <vt:lpstr>Login Page</vt:lpstr>
      <vt:lpstr>Register Page</vt:lpstr>
      <vt:lpstr>Work of a Customer</vt:lpstr>
      <vt:lpstr>PowerPoint Presentation</vt:lpstr>
      <vt:lpstr>Work of Admin</vt:lpstr>
      <vt:lpstr>PowerPoint Presentation</vt:lpstr>
      <vt:lpstr>Working of a Flight Operator</vt:lpstr>
      <vt:lpstr>Overall Journey for Building the Application:</vt:lpstr>
      <vt:lpstr>TEST CASES WE HAVE OBTAINED</vt:lpstr>
      <vt:lpstr>Conclusion: Building a flight booking application with the MERN stack involves careful  planning, development, testing, and deployment. A structured approach  ensures a robust application that meets user needs, from flight searches to  secure bookings and payments. Each phase, from backend API setup to  frontend integration, is essential for a seamless user experience.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Modern Professional Business Project Presentation</dc:title>
  <dc:creator>Roshini Pasupathi</dc:creator>
  <cp:keywords>DAGWAT1u_r8,BAF24uuY8I4</cp:keywords>
  <cp:lastModifiedBy>prasad shanjana</cp:lastModifiedBy>
  <cp:revision>1</cp:revision>
  <dcterms:created xsi:type="dcterms:W3CDTF">2024-11-10T08:24:06Z</dcterms:created>
  <dcterms:modified xsi:type="dcterms:W3CDTF">2024-11-10T08:39:13Z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2024-11-10T00:00:00Z</vt:filetime>
  </property>
  <property fmtid="{D5CDD505-2E9C-101B-9397-08002B2CF9AE}" pid="3" name="Creator">
    <vt:lpwstr>Canva</vt:lpwstr>
  </property>
  <property fmtid="{D5CDD505-2E9C-101B-9397-08002B2CF9AE}" pid="4" name="LastSaved">
    <vt:filetime>2024-11-10T00:00:00Z</vt:filetime>
  </property>
</Properties>
</file>